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Livvic Light"/>
      <p:regular r:id="rId19"/>
      <p:bold r:id="rId20"/>
      <p:italic r:id="rId21"/>
      <p:boldItalic r:id="rId22"/>
    </p:embeddedFont>
    <p:embeddedFont>
      <p:font typeface="Caveat"/>
      <p:regular r:id="rId23"/>
      <p:bold r:id="rId24"/>
    </p:embeddedFont>
    <p:embeddedFont>
      <p:font typeface="Fira Sans Extra Condensed Medium"/>
      <p:regular r:id="rId25"/>
      <p:bold r:id="rId26"/>
      <p:italic r:id="rId27"/>
      <p:boldItalic r:id="rId28"/>
    </p:embeddedFont>
    <p:embeddedFont>
      <p:font typeface="Pacifico"/>
      <p:regular r:id="rId29"/>
    </p:embeddedFont>
    <p:embeddedFont>
      <p:font typeface="Livvic"/>
      <p:regular r:id="rId30"/>
      <p:bold r:id="rId31"/>
      <p:italic r:id="rId32"/>
      <p:boldItalic r:id="rId33"/>
    </p:embeddedFont>
    <p:embeddedFont>
      <p:font typeface="Redressed"/>
      <p:regular r:id="rId34"/>
    </p:embeddedFont>
    <p:embeddedFont>
      <p:font typeface="Roboto Slab Regular"/>
      <p:regular r:id="rId35"/>
      <p:bold r:id="rId36"/>
    </p:embeddedFont>
    <p:embeddedFont>
      <p:font typeface="Livvic SemiBol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27">
          <p15:clr>
            <a:srgbClr val="9AA0A6"/>
          </p15:clr>
        </p15:guide>
        <p15:guide id="4" pos="227">
          <p15:clr>
            <a:srgbClr val="9AA0A6"/>
          </p15:clr>
        </p15:guide>
        <p15:guide id="5" pos="5533">
          <p15:clr>
            <a:srgbClr val="9AA0A6"/>
          </p15:clr>
        </p15:guide>
        <p15:guide id="6" orient="horz" pos="30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27" orient="horz"/>
        <p:guide pos="227"/>
        <p:guide pos="5533"/>
        <p:guide pos="301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vvicSemiBold-boldItalic.fntdata"/><Relationship Id="rId20" Type="http://schemas.openxmlformats.org/officeDocument/2006/relationships/font" Target="fonts/LivvicLight-bold.fntdata"/><Relationship Id="rId22" Type="http://schemas.openxmlformats.org/officeDocument/2006/relationships/font" Target="fonts/LivvicLight-boldItalic.fntdata"/><Relationship Id="rId21" Type="http://schemas.openxmlformats.org/officeDocument/2006/relationships/font" Target="fonts/LivvicLight-italic.fntdata"/><Relationship Id="rId24" Type="http://schemas.openxmlformats.org/officeDocument/2006/relationships/font" Target="fonts/Caveat-bold.fntdata"/><Relationship Id="rId23" Type="http://schemas.openxmlformats.org/officeDocument/2006/relationships/font" Target="fonts/Cave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acific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ivvic-bold.fntdata"/><Relationship Id="rId30" Type="http://schemas.openxmlformats.org/officeDocument/2006/relationships/font" Target="fonts/Livvic-regular.fntdata"/><Relationship Id="rId11" Type="http://schemas.openxmlformats.org/officeDocument/2006/relationships/slide" Target="slides/slide6.xml"/><Relationship Id="rId33" Type="http://schemas.openxmlformats.org/officeDocument/2006/relationships/font" Target="fonts/Livvic-boldItalic.fntdata"/><Relationship Id="rId10" Type="http://schemas.openxmlformats.org/officeDocument/2006/relationships/slide" Target="slides/slide5.xml"/><Relationship Id="rId32" Type="http://schemas.openxmlformats.org/officeDocument/2006/relationships/font" Target="fonts/Livvic-italic.fntdata"/><Relationship Id="rId13" Type="http://schemas.openxmlformats.org/officeDocument/2006/relationships/slide" Target="slides/slide8.xml"/><Relationship Id="rId35" Type="http://schemas.openxmlformats.org/officeDocument/2006/relationships/font" Target="fonts/RobotoSlabRegular-regular.fntdata"/><Relationship Id="rId12" Type="http://schemas.openxmlformats.org/officeDocument/2006/relationships/slide" Target="slides/slide7.xml"/><Relationship Id="rId34" Type="http://schemas.openxmlformats.org/officeDocument/2006/relationships/font" Target="fonts/Redressed-regular.fntdata"/><Relationship Id="rId15" Type="http://schemas.openxmlformats.org/officeDocument/2006/relationships/slide" Target="slides/slide10.xml"/><Relationship Id="rId37" Type="http://schemas.openxmlformats.org/officeDocument/2006/relationships/font" Target="fonts/LivvicSemiBold-regular.fntdata"/><Relationship Id="rId14" Type="http://schemas.openxmlformats.org/officeDocument/2006/relationships/slide" Target="slides/slide9.xml"/><Relationship Id="rId36" Type="http://schemas.openxmlformats.org/officeDocument/2006/relationships/font" Target="fonts/RobotoSlabRegular-bold.fntdata"/><Relationship Id="rId17" Type="http://schemas.openxmlformats.org/officeDocument/2006/relationships/slide" Target="slides/slide12.xml"/><Relationship Id="rId39" Type="http://schemas.openxmlformats.org/officeDocument/2006/relationships/font" Target="fonts/LivvicSemiBold-italic.fntdata"/><Relationship Id="rId16" Type="http://schemas.openxmlformats.org/officeDocument/2006/relationships/slide" Target="slides/slide11.xml"/><Relationship Id="rId38" Type="http://schemas.openxmlformats.org/officeDocument/2006/relationships/font" Target="fonts/LivvicSemiBold-bold.fntdata"/><Relationship Id="rId19" Type="http://schemas.openxmlformats.org/officeDocument/2006/relationships/font" Target="fonts/LivvicLigh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6aeba656b_1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6aeba656b_1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6aeba656b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6aeba656b_4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9a990121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9a990121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6aeba656b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6aeba656b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6aeba656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6aeba656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6aeba656b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6aeba656b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34c7583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34c7583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9a990121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9a990121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9a990121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9a990121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9a990121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9a990121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6aeba656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6aeba656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6aeba656b_4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6aeba656b_4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idx="1" type="subTitle"/>
          </p:nvPr>
        </p:nvSpPr>
        <p:spPr>
          <a:xfrm>
            <a:off x="3077650" y="3419200"/>
            <a:ext cx="2988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482400"/>
                </a:solidFill>
                <a:latin typeface="Livvic"/>
                <a:ea typeface="Livvic"/>
                <a:cs typeface="Livvic"/>
                <a:sym typeface="Livvic"/>
              </a:defRPr>
            </a:lvl1pPr>
            <a:lvl2pPr lvl="1" rtl="0" algn="ctr">
              <a:lnSpc>
                <a:spcPct val="100000"/>
              </a:lnSpc>
              <a:spcBef>
                <a:spcPts val="1600"/>
              </a:spcBef>
              <a:spcAft>
                <a:spcPts val="0"/>
              </a:spcAft>
              <a:buNone/>
              <a:defRPr sz="1600">
                <a:solidFill>
                  <a:srgbClr val="482400"/>
                </a:solidFill>
                <a:latin typeface="Livvic"/>
                <a:ea typeface="Livvic"/>
                <a:cs typeface="Livvic"/>
                <a:sym typeface="Livvic"/>
              </a:defRPr>
            </a:lvl2pPr>
            <a:lvl3pPr lvl="2" rtl="0" algn="ctr">
              <a:lnSpc>
                <a:spcPct val="100000"/>
              </a:lnSpc>
              <a:spcBef>
                <a:spcPts val="1600"/>
              </a:spcBef>
              <a:spcAft>
                <a:spcPts val="0"/>
              </a:spcAft>
              <a:buNone/>
              <a:defRPr sz="1600">
                <a:solidFill>
                  <a:srgbClr val="482400"/>
                </a:solidFill>
                <a:latin typeface="Livvic"/>
                <a:ea typeface="Livvic"/>
                <a:cs typeface="Livvic"/>
                <a:sym typeface="Livvic"/>
              </a:defRPr>
            </a:lvl3pPr>
            <a:lvl4pPr lvl="3" rtl="0" algn="ctr">
              <a:lnSpc>
                <a:spcPct val="100000"/>
              </a:lnSpc>
              <a:spcBef>
                <a:spcPts val="1600"/>
              </a:spcBef>
              <a:spcAft>
                <a:spcPts val="0"/>
              </a:spcAft>
              <a:buNone/>
              <a:defRPr sz="1600">
                <a:solidFill>
                  <a:srgbClr val="482400"/>
                </a:solidFill>
                <a:latin typeface="Livvic"/>
                <a:ea typeface="Livvic"/>
                <a:cs typeface="Livvic"/>
                <a:sym typeface="Livvic"/>
              </a:defRPr>
            </a:lvl4pPr>
            <a:lvl5pPr lvl="4" rtl="0" algn="ctr">
              <a:lnSpc>
                <a:spcPct val="100000"/>
              </a:lnSpc>
              <a:spcBef>
                <a:spcPts val="1600"/>
              </a:spcBef>
              <a:spcAft>
                <a:spcPts val="0"/>
              </a:spcAft>
              <a:buNone/>
              <a:defRPr sz="1600">
                <a:solidFill>
                  <a:srgbClr val="482400"/>
                </a:solidFill>
                <a:latin typeface="Livvic"/>
                <a:ea typeface="Livvic"/>
                <a:cs typeface="Livvic"/>
                <a:sym typeface="Livvic"/>
              </a:defRPr>
            </a:lvl5pPr>
            <a:lvl6pPr lvl="5" rtl="0" algn="ctr">
              <a:lnSpc>
                <a:spcPct val="100000"/>
              </a:lnSpc>
              <a:spcBef>
                <a:spcPts val="1600"/>
              </a:spcBef>
              <a:spcAft>
                <a:spcPts val="0"/>
              </a:spcAft>
              <a:buNone/>
              <a:defRPr sz="1600">
                <a:solidFill>
                  <a:srgbClr val="482400"/>
                </a:solidFill>
                <a:latin typeface="Livvic"/>
                <a:ea typeface="Livvic"/>
                <a:cs typeface="Livvic"/>
                <a:sym typeface="Livvic"/>
              </a:defRPr>
            </a:lvl6pPr>
            <a:lvl7pPr lvl="6" rtl="0" algn="ctr">
              <a:lnSpc>
                <a:spcPct val="100000"/>
              </a:lnSpc>
              <a:spcBef>
                <a:spcPts val="1600"/>
              </a:spcBef>
              <a:spcAft>
                <a:spcPts val="0"/>
              </a:spcAft>
              <a:buNone/>
              <a:defRPr sz="1600">
                <a:solidFill>
                  <a:srgbClr val="482400"/>
                </a:solidFill>
                <a:latin typeface="Livvic"/>
                <a:ea typeface="Livvic"/>
                <a:cs typeface="Livvic"/>
                <a:sym typeface="Livvic"/>
              </a:defRPr>
            </a:lvl7pPr>
            <a:lvl8pPr lvl="7" rtl="0" algn="ctr">
              <a:lnSpc>
                <a:spcPct val="100000"/>
              </a:lnSpc>
              <a:spcBef>
                <a:spcPts val="1600"/>
              </a:spcBef>
              <a:spcAft>
                <a:spcPts val="0"/>
              </a:spcAft>
              <a:buNone/>
              <a:defRPr sz="1600">
                <a:solidFill>
                  <a:srgbClr val="482400"/>
                </a:solidFill>
                <a:latin typeface="Livvic"/>
                <a:ea typeface="Livvic"/>
                <a:cs typeface="Livvic"/>
                <a:sym typeface="Livvic"/>
              </a:defRPr>
            </a:lvl8pPr>
            <a:lvl9pPr lvl="8" rtl="0" algn="ctr">
              <a:lnSpc>
                <a:spcPct val="100000"/>
              </a:lnSpc>
              <a:spcBef>
                <a:spcPts val="1600"/>
              </a:spcBef>
              <a:spcAft>
                <a:spcPts val="1600"/>
              </a:spcAft>
              <a:buNone/>
              <a:defRPr sz="1600">
                <a:solidFill>
                  <a:srgbClr val="482400"/>
                </a:solidFill>
                <a:latin typeface="Livvic"/>
                <a:ea typeface="Livvic"/>
                <a:cs typeface="Livvic"/>
                <a:sym typeface="Livvic"/>
              </a:defRPr>
            </a:lvl9pPr>
          </a:lstStyle>
          <a:p/>
        </p:txBody>
      </p:sp>
      <p:sp>
        <p:nvSpPr>
          <p:cNvPr id="10" name="Google Shape;10;p2"/>
          <p:cNvSpPr txBox="1"/>
          <p:nvPr>
            <p:ph type="ctrTitle"/>
          </p:nvPr>
        </p:nvSpPr>
        <p:spPr>
          <a:xfrm>
            <a:off x="1923750" y="981600"/>
            <a:ext cx="5296500" cy="2217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b="0" sz="6000">
                <a:solidFill>
                  <a:srgbClr val="482400"/>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5846825" y="1991154"/>
            <a:ext cx="1796100" cy="597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600"/>
              <a:buNone/>
              <a:defRPr b="0" sz="36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38" name="Google Shape;38;p11"/>
          <p:cNvSpPr txBox="1"/>
          <p:nvPr>
            <p:ph idx="1" type="subTitle"/>
          </p:nvPr>
        </p:nvSpPr>
        <p:spPr>
          <a:xfrm>
            <a:off x="5846825" y="2552708"/>
            <a:ext cx="2466600" cy="62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39" name="Google Shape;39;p11"/>
          <p:cNvSpPr txBox="1"/>
          <p:nvPr>
            <p:ph idx="2" type="subTitle"/>
          </p:nvPr>
        </p:nvSpPr>
        <p:spPr>
          <a:xfrm>
            <a:off x="5846825" y="1265503"/>
            <a:ext cx="19725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40" name="Google Shape;40;p11"/>
          <p:cNvSpPr txBox="1"/>
          <p:nvPr>
            <p:ph hasCustomPrompt="1" idx="3" type="title"/>
          </p:nvPr>
        </p:nvSpPr>
        <p:spPr>
          <a:xfrm>
            <a:off x="5846825" y="671175"/>
            <a:ext cx="1796100" cy="62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600"/>
              <a:buNone/>
              <a:defRPr b="0" sz="36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41" name="Google Shape;41;p11"/>
          <p:cNvSpPr txBox="1"/>
          <p:nvPr>
            <p:ph hasCustomPrompt="1" idx="4" type="title"/>
          </p:nvPr>
        </p:nvSpPr>
        <p:spPr>
          <a:xfrm>
            <a:off x="5846825" y="3250647"/>
            <a:ext cx="1796100" cy="597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600"/>
              <a:buNone/>
              <a:defRPr b="0" sz="36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42" name="Google Shape;42;p11"/>
          <p:cNvSpPr txBox="1"/>
          <p:nvPr>
            <p:ph idx="5" type="subTitle"/>
          </p:nvPr>
        </p:nvSpPr>
        <p:spPr>
          <a:xfrm>
            <a:off x="5846825" y="3826320"/>
            <a:ext cx="24666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3" name="Shape 43"/>
        <p:cNvGrpSpPr/>
        <p:nvPr/>
      </p:nvGrpSpPr>
      <p:grpSpPr>
        <a:xfrm>
          <a:off x="0" y="0"/>
          <a:ext cx="0" cy="0"/>
          <a:chOff x="0" y="0"/>
          <a:chExt cx="0" cy="0"/>
        </a:xfrm>
      </p:grpSpPr>
      <p:sp>
        <p:nvSpPr>
          <p:cNvPr id="44" name="Google Shape;44;p12"/>
          <p:cNvSpPr txBox="1"/>
          <p:nvPr>
            <p:ph type="ctrTitle"/>
          </p:nvPr>
        </p:nvSpPr>
        <p:spPr>
          <a:xfrm>
            <a:off x="2040779" y="2670838"/>
            <a:ext cx="24660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 name="Google Shape;45;p12"/>
          <p:cNvSpPr txBox="1"/>
          <p:nvPr>
            <p:ph hasCustomPrompt="1" idx="2" type="title"/>
          </p:nvPr>
        </p:nvSpPr>
        <p:spPr>
          <a:xfrm>
            <a:off x="833369" y="2433088"/>
            <a:ext cx="11232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1"/>
              </a:buClr>
              <a:buSzPts val="3600"/>
              <a:buNone/>
              <a:defRPr b="0" sz="60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p:nvPr>
            <p:ph idx="3" type="ctrTitle"/>
          </p:nvPr>
        </p:nvSpPr>
        <p:spPr>
          <a:xfrm>
            <a:off x="2038900" y="3475257"/>
            <a:ext cx="2722200" cy="900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 name="Google Shape;47;p12"/>
          <p:cNvSpPr txBox="1"/>
          <p:nvPr>
            <p:ph hasCustomPrompt="1" idx="4" type="title"/>
          </p:nvPr>
        </p:nvSpPr>
        <p:spPr>
          <a:xfrm>
            <a:off x="860394" y="3475257"/>
            <a:ext cx="11232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1"/>
              </a:buClr>
              <a:buSzPts val="3600"/>
              <a:buNone/>
              <a:defRPr b="0" sz="60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2"/>
          <p:cNvSpPr txBox="1"/>
          <p:nvPr>
            <p:ph idx="5" type="ctrTitle"/>
          </p:nvPr>
        </p:nvSpPr>
        <p:spPr>
          <a:xfrm>
            <a:off x="5953764" y="2677079"/>
            <a:ext cx="2864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9" name="Google Shape;49;p12"/>
          <p:cNvSpPr txBox="1"/>
          <p:nvPr>
            <p:ph hasCustomPrompt="1" idx="6" type="title"/>
          </p:nvPr>
        </p:nvSpPr>
        <p:spPr>
          <a:xfrm>
            <a:off x="4734144" y="2439329"/>
            <a:ext cx="11232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1"/>
              </a:buClr>
              <a:buSzPts val="3600"/>
              <a:buNone/>
              <a:defRPr b="0" sz="60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2"/>
          <p:cNvSpPr txBox="1"/>
          <p:nvPr>
            <p:ph idx="7" type="ctrTitle"/>
          </p:nvPr>
        </p:nvSpPr>
        <p:spPr>
          <a:xfrm>
            <a:off x="5953234" y="3485910"/>
            <a:ext cx="2466000" cy="900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 name="Google Shape;51;p12"/>
          <p:cNvSpPr txBox="1"/>
          <p:nvPr>
            <p:ph hasCustomPrompt="1" idx="8" type="title"/>
          </p:nvPr>
        </p:nvSpPr>
        <p:spPr>
          <a:xfrm>
            <a:off x="4752253" y="3444056"/>
            <a:ext cx="11232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1"/>
              </a:buClr>
              <a:buSzPts val="3600"/>
              <a:buNone/>
              <a:defRPr b="0" sz="60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CUSTOM_8">
    <p:spTree>
      <p:nvGrpSpPr>
        <p:cNvPr id="52" name="Shape 52"/>
        <p:cNvGrpSpPr/>
        <p:nvPr/>
      </p:nvGrpSpPr>
      <p:grpSpPr>
        <a:xfrm>
          <a:off x="0" y="0"/>
          <a:ext cx="0" cy="0"/>
          <a:chOff x="0" y="0"/>
          <a:chExt cx="0" cy="0"/>
        </a:xfrm>
      </p:grpSpPr>
      <p:sp>
        <p:nvSpPr>
          <p:cNvPr id="53" name="Google Shape;53;p13"/>
          <p:cNvSpPr txBox="1"/>
          <p:nvPr>
            <p:ph idx="1" type="body"/>
          </p:nvPr>
        </p:nvSpPr>
        <p:spPr>
          <a:xfrm>
            <a:off x="613325" y="1094051"/>
            <a:ext cx="7731000" cy="3646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rgbClr val="908269"/>
              </a:buClr>
              <a:buSzPts val="1100"/>
              <a:buFont typeface="Livvic Medium"/>
              <a:buAutoNum type="arabicPeriod"/>
              <a:defRPr sz="1200"/>
            </a:lvl1pPr>
            <a:lvl2pPr indent="-298450" lvl="1" marL="914400" rtl="0">
              <a:spcBef>
                <a:spcPts val="1600"/>
              </a:spcBef>
              <a:spcAft>
                <a:spcPts val="0"/>
              </a:spcAft>
              <a:buSzPts val="1100"/>
              <a:buFont typeface="Muli"/>
              <a:buAutoNum type="alphaLcPeriod"/>
              <a:defRPr/>
            </a:lvl2pPr>
            <a:lvl3pPr indent="-298450" lvl="2" marL="1371600" rtl="0">
              <a:spcBef>
                <a:spcPts val="1600"/>
              </a:spcBef>
              <a:spcAft>
                <a:spcPts val="0"/>
              </a:spcAft>
              <a:buSzPts val="1100"/>
              <a:buFont typeface="Muli"/>
              <a:buAutoNum type="romanLcPeriod"/>
              <a:defRPr/>
            </a:lvl3pPr>
            <a:lvl4pPr indent="-298450" lvl="3" marL="1828800" rtl="0">
              <a:spcBef>
                <a:spcPts val="1600"/>
              </a:spcBef>
              <a:spcAft>
                <a:spcPts val="0"/>
              </a:spcAft>
              <a:buSzPts val="1100"/>
              <a:buFont typeface="Muli"/>
              <a:buAutoNum type="arabicPeriod"/>
              <a:defRPr/>
            </a:lvl4pPr>
            <a:lvl5pPr indent="-298450" lvl="4" marL="2286000" rtl="0">
              <a:spcBef>
                <a:spcPts val="1600"/>
              </a:spcBef>
              <a:spcAft>
                <a:spcPts val="0"/>
              </a:spcAft>
              <a:buSzPts val="1100"/>
              <a:buFont typeface="Muli"/>
              <a:buAutoNum type="alphaLcPeriod"/>
              <a:defRPr/>
            </a:lvl5pPr>
            <a:lvl6pPr indent="-298450" lvl="5" marL="2743200" rtl="0">
              <a:spcBef>
                <a:spcPts val="1600"/>
              </a:spcBef>
              <a:spcAft>
                <a:spcPts val="0"/>
              </a:spcAft>
              <a:buSzPts val="1100"/>
              <a:buFont typeface="Muli"/>
              <a:buAutoNum type="romanLcPeriod"/>
              <a:defRPr/>
            </a:lvl6pPr>
            <a:lvl7pPr indent="-298450" lvl="6" marL="3200400" rtl="0">
              <a:spcBef>
                <a:spcPts val="1600"/>
              </a:spcBef>
              <a:spcAft>
                <a:spcPts val="0"/>
              </a:spcAft>
              <a:buSzPts val="1100"/>
              <a:buFont typeface="Muli"/>
              <a:buAutoNum type="arabicPeriod"/>
              <a:defRPr/>
            </a:lvl7pPr>
            <a:lvl8pPr indent="-298450" lvl="7" marL="3657600" rtl="0">
              <a:spcBef>
                <a:spcPts val="1600"/>
              </a:spcBef>
              <a:spcAft>
                <a:spcPts val="0"/>
              </a:spcAft>
              <a:buSzPts val="1100"/>
              <a:buFont typeface="Muli"/>
              <a:buAutoNum type="alphaLcPeriod"/>
              <a:defRPr/>
            </a:lvl8pPr>
            <a:lvl9pPr indent="-298450" lvl="8" marL="4114800" rtl="0">
              <a:spcBef>
                <a:spcPts val="1600"/>
              </a:spcBef>
              <a:spcAft>
                <a:spcPts val="1600"/>
              </a:spcAft>
              <a:buSzPts val="1100"/>
              <a:buFont typeface="Muli"/>
              <a:buAutoNum type="romanLcPeriod"/>
              <a:defRPr/>
            </a:lvl9pPr>
          </a:lstStyle>
          <a:p/>
        </p:txBody>
      </p:sp>
      <p:sp>
        <p:nvSpPr>
          <p:cNvPr id="54" name="Google Shape;54;p13"/>
          <p:cNvSpPr txBox="1"/>
          <p:nvPr>
            <p:ph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8_1">
    <p:spTree>
      <p:nvGrpSpPr>
        <p:cNvPr id="55" name="Shape 55"/>
        <p:cNvGrpSpPr/>
        <p:nvPr/>
      </p:nvGrpSpPr>
      <p:grpSpPr>
        <a:xfrm>
          <a:off x="0" y="0"/>
          <a:ext cx="0" cy="0"/>
          <a:chOff x="0" y="0"/>
          <a:chExt cx="0" cy="0"/>
        </a:xfrm>
      </p:grpSpPr>
      <p:sp>
        <p:nvSpPr>
          <p:cNvPr id="56" name="Google Shape;56;p14"/>
          <p:cNvSpPr txBox="1"/>
          <p:nvPr>
            <p:ph idx="1" type="body"/>
          </p:nvPr>
        </p:nvSpPr>
        <p:spPr>
          <a:xfrm>
            <a:off x="605216" y="1211950"/>
            <a:ext cx="3435000" cy="32811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SzPts val="800"/>
              <a:buFont typeface="Nunito Light"/>
              <a:buChar char="■"/>
              <a:defRPr/>
            </a:lvl1pPr>
            <a:lvl2pPr indent="-304800" lvl="1" marL="914400" rtl="0">
              <a:spcBef>
                <a:spcPts val="1600"/>
              </a:spcBef>
              <a:spcAft>
                <a:spcPts val="0"/>
              </a:spcAft>
              <a:buSzPts val="1200"/>
              <a:buFont typeface="Nunito Light"/>
              <a:buChar char="◂"/>
              <a:defRPr/>
            </a:lvl2pPr>
            <a:lvl3pPr indent="-304800" lvl="2" marL="1371600" rtl="0">
              <a:spcBef>
                <a:spcPts val="1600"/>
              </a:spcBef>
              <a:spcAft>
                <a:spcPts val="0"/>
              </a:spcAft>
              <a:buSzPts val="1200"/>
              <a:buFont typeface="Nunito Light"/>
              <a:buChar char="◂"/>
              <a:defRPr/>
            </a:lvl3pPr>
            <a:lvl4pPr indent="-304800" lvl="3" marL="1828800" rtl="0">
              <a:spcBef>
                <a:spcPts val="1600"/>
              </a:spcBef>
              <a:spcAft>
                <a:spcPts val="0"/>
              </a:spcAft>
              <a:buSzPts val="12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04800" lvl="6" marL="3200400" rtl="0">
              <a:spcBef>
                <a:spcPts val="1600"/>
              </a:spcBef>
              <a:spcAft>
                <a:spcPts val="0"/>
              </a:spcAft>
              <a:buSzPts val="1200"/>
              <a:buFont typeface="Nunito Light"/>
              <a:buChar char="●"/>
              <a:defRPr/>
            </a:lvl7pPr>
            <a:lvl8pPr indent="-304800" lvl="7" marL="3657600" rtl="0">
              <a:spcBef>
                <a:spcPts val="1600"/>
              </a:spcBef>
              <a:spcAft>
                <a:spcPts val="0"/>
              </a:spcAft>
              <a:buSzPts val="12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57" name="Google Shape;57;p14"/>
          <p:cNvSpPr txBox="1"/>
          <p:nvPr>
            <p:ph idx="2" type="body"/>
          </p:nvPr>
        </p:nvSpPr>
        <p:spPr>
          <a:xfrm>
            <a:off x="4882150" y="1195450"/>
            <a:ext cx="3435000" cy="33141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300"/>
              </a:spcBef>
              <a:spcAft>
                <a:spcPts val="0"/>
              </a:spcAft>
              <a:buSzPts val="800"/>
              <a:buFont typeface="Nunito Light"/>
              <a:buChar char="■"/>
              <a:defRPr/>
            </a:lvl1pPr>
            <a:lvl2pPr indent="-304800" lvl="1" marL="914400" rtl="0">
              <a:spcBef>
                <a:spcPts val="0"/>
              </a:spcBef>
              <a:spcAft>
                <a:spcPts val="0"/>
              </a:spcAft>
              <a:buSzPts val="1200"/>
              <a:buFont typeface="Nunito Light"/>
              <a:buChar char="◂"/>
              <a:defRPr/>
            </a:lvl2pPr>
            <a:lvl3pPr indent="-304800" lvl="2" marL="1371600" rtl="0">
              <a:spcBef>
                <a:spcPts val="1600"/>
              </a:spcBef>
              <a:spcAft>
                <a:spcPts val="0"/>
              </a:spcAft>
              <a:buSzPts val="1200"/>
              <a:buFont typeface="Nunito Light"/>
              <a:buChar char="◂"/>
              <a:defRPr/>
            </a:lvl3pPr>
            <a:lvl4pPr indent="-304800" lvl="3" marL="1828800" rtl="0">
              <a:spcBef>
                <a:spcPts val="1600"/>
              </a:spcBef>
              <a:spcAft>
                <a:spcPts val="0"/>
              </a:spcAft>
              <a:buSzPts val="12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04800" lvl="6" marL="3200400" rtl="0">
              <a:spcBef>
                <a:spcPts val="1600"/>
              </a:spcBef>
              <a:spcAft>
                <a:spcPts val="0"/>
              </a:spcAft>
              <a:buSzPts val="1200"/>
              <a:buFont typeface="Nunito Light"/>
              <a:buChar char="●"/>
              <a:defRPr/>
            </a:lvl7pPr>
            <a:lvl8pPr indent="-304800" lvl="7" marL="3657600" rtl="0">
              <a:spcBef>
                <a:spcPts val="1600"/>
              </a:spcBef>
              <a:spcAft>
                <a:spcPts val="0"/>
              </a:spcAft>
              <a:buSzPts val="12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58" name="Google Shape;58;p14"/>
          <p:cNvSpPr txBox="1"/>
          <p:nvPr>
            <p:ph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59" name="Shape 59"/>
        <p:cNvGrpSpPr/>
        <p:nvPr/>
      </p:nvGrpSpPr>
      <p:grpSpPr>
        <a:xfrm>
          <a:off x="0" y="0"/>
          <a:ext cx="0" cy="0"/>
          <a:chOff x="0" y="0"/>
          <a:chExt cx="0" cy="0"/>
        </a:xfrm>
      </p:grpSpPr>
      <p:sp>
        <p:nvSpPr>
          <p:cNvPr id="60" name="Google Shape;60;p15"/>
          <p:cNvSpPr txBox="1"/>
          <p:nvPr>
            <p:ph type="ctrTitle"/>
          </p:nvPr>
        </p:nvSpPr>
        <p:spPr>
          <a:xfrm>
            <a:off x="2954115" y="2616503"/>
            <a:ext cx="1225800" cy="228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4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61" name="Google Shape;61;p15"/>
          <p:cNvSpPr txBox="1"/>
          <p:nvPr>
            <p:ph idx="1" type="subTitle"/>
          </p:nvPr>
        </p:nvSpPr>
        <p:spPr>
          <a:xfrm>
            <a:off x="2617365" y="2787122"/>
            <a:ext cx="1899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62" name="Google Shape;62;p15"/>
          <p:cNvSpPr txBox="1"/>
          <p:nvPr>
            <p:ph idx="2" type="ctrTitle"/>
          </p:nvPr>
        </p:nvSpPr>
        <p:spPr>
          <a:xfrm>
            <a:off x="6575123" y="2590403"/>
            <a:ext cx="1741800" cy="254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4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63" name="Google Shape;63;p15"/>
          <p:cNvSpPr txBox="1"/>
          <p:nvPr>
            <p:ph idx="3" type="subTitle"/>
          </p:nvPr>
        </p:nvSpPr>
        <p:spPr>
          <a:xfrm>
            <a:off x="6496373" y="2787122"/>
            <a:ext cx="1899300" cy="77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64" name="Google Shape;64;p15"/>
          <p:cNvSpPr txBox="1"/>
          <p:nvPr>
            <p:ph idx="4" type="ctrTitle"/>
          </p:nvPr>
        </p:nvSpPr>
        <p:spPr>
          <a:xfrm>
            <a:off x="809527" y="2616503"/>
            <a:ext cx="1819200" cy="228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4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65" name="Google Shape;65;p15"/>
          <p:cNvSpPr txBox="1"/>
          <p:nvPr>
            <p:ph idx="5" type="subTitle"/>
          </p:nvPr>
        </p:nvSpPr>
        <p:spPr>
          <a:xfrm>
            <a:off x="769552" y="2787122"/>
            <a:ext cx="1899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66" name="Google Shape;66;p15"/>
          <p:cNvSpPr txBox="1"/>
          <p:nvPr>
            <p:ph idx="6" type="ctrTitle"/>
          </p:nvPr>
        </p:nvSpPr>
        <p:spPr>
          <a:xfrm>
            <a:off x="4723973" y="2590403"/>
            <a:ext cx="1475700" cy="254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4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67" name="Google Shape;67;p15"/>
          <p:cNvSpPr txBox="1"/>
          <p:nvPr>
            <p:ph idx="7" type="subTitle"/>
          </p:nvPr>
        </p:nvSpPr>
        <p:spPr>
          <a:xfrm>
            <a:off x="4512173" y="2787122"/>
            <a:ext cx="1899300" cy="77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68" name="Google Shape;68;p15"/>
          <p:cNvSpPr txBox="1"/>
          <p:nvPr>
            <p:ph idx="8"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
    <p:spTree>
      <p:nvGrpSpPr>
        <p:cNvPr id="69" name="Shape 69"/>
        <p:cNvGrpSpPr/>
        <p:nvPr/>
      </p:nvGrpSpPr>
      <p:grpSpPr>
        <a:xfrm>
          <a:off x="0" y="0"/>
          <a:ext cx="0" cy="0"/>
          <a:chOff x="0" y="0"/>
          <a:chExt cx="0" cy="0"/>
        </a:xfrm>
      </p:grpSpPr>
      <p:sp>
        <p:nvSpPr>
          <p:cNvPr id="70" name="Google Shape;70;p16"/>
          <p:cNvSpPr txBox="1"/>
          <p:nvPr>
            <p:ph type="ctrTitle"/>
          </p:nvPr>
        </p:nvSpPr>
        <p:spPr>
          <a:xfrm>
            <a:off x="5684694" y="2223240"/>
            <a:ext cx="2626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71" name="Google Shape;71;p16"/>
          <p:cNvSpPr txBox="1"/>
          <p:nvPr>
            <p:ph idx="1" type="subTitle"/>
          </p:nvPr>
        </p:nvSpPr>
        <p:spPr>
          <a:xfrm>
            <a:off x="6112944" y="2676206"/>
            <a:ext cx="1770300" cy="148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72" name="Google Shape;72;p16"/>
          <p:cNvSpPr txBox="1"/>
          <p:nvPr>
            <p:ph idx="2" type="ctrTitle"/>
          </p:nvPr>
        </p:nvSpPr>
        <p:spPr>
          <a:xfrm>
            <a:off x="3252307" y="2223240"/>
            <a:ext cx="2626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73" name="Google Shape;73;p16"/>
          <p:cNvSpPr txBox="1"/>
          <p:nvPr>
            <p:ph idx="3" type="subTitle"/>
          </p:nvPr>
        </p:nvSpPr>
        <p:spPr>
          <a:xfrm>
            <a:off x="3680557" y="2676202"/>
            <a:ext cx="1770300" cy="148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74" name="Google Shape;74;p16"/>
          <p:cNvSpPr txBox="1"/>
          <p:nvPr>
            <p:ph idx="4" type="ctrTitle"/>
          </p:nvPr>
        </p:nvSpPr>
        <p:spPr>
          <a:xfrm>
            <a:off x="857374" y="2223250"/>
            <a:ext cx="265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75" name="Google Shape;75;p16"/>
          <p:cNvSpPr txBox="1"/>
          <p:nvPr>
            <p:ph idx="5" type="subTitle"/>
          </p:nvPr>
        </p:nvSpPr>
        <p:spPr>
          <a:xfrm>
            <a:off x="1394074" y="2676202"/>
            <a:ext cx="1585200" cy="148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76" name="Google Shape;76;p16"/>
          <p:cNvSpPr txBox="1"/>
          <p:nvPr>
            <p:ph idx="6"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77" name="Shape 77"/>
        <p:cNvGrpSpPr/>
        <p:nvPr/>
      </p:nvGrpSpPr>
      <p:grpSpPr>
        <a:xfrm>
          <a:off x="0" y="0"/>
          <a:ext cx="0" cy="0"/>
          <a:chOff x="0" y="0"/>
          <a:chExt cx="0" cy="0"/>
        </a:xfrm>
      </p:grpSpPr>
      <p:sp>
        <p:nvSpPr>
          <p:cNvPr id="78" name="Google Shape;78;p17"/>
          <p:cNvSpPr txBox="1"/>
          <p:nvPr>
            <p:ph type="ctrTitle"/>
          </p:nvPr>
        </p:nvSpPr>
        <p:spPr>
          <a:xfrm>
            <a:off x="1213329" y="1827113"/>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79" name="Google Shape;79;p17"/>
          <p:cNvSpPr txBox="1"/>
          <p:nvPr>
            <p:ph idx="1" type="subTitle"/>
          </p:nvPr>
        </p:nvSpPr>
        <p:spPr>
          <a:xfrm>
            <a:off x="1163529" y="2211205"/>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80" name="Google Shape;80;p17"/>
          <p:cNvSpPr txBox="1"/>
          <p:nvPr>
            <p:ph idx="2" type="ctrTitle"/>
          </p:nvPr>
        </p:nvSpPr>
        <p:spPr>
          <a:xfrm>
            <a:off x="3521526" y="1827113"/>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81" name="Google Shape;81;p17"/>
          <p:cNvSpPr txBox="1"/>
          <p:nvPr>
            <p:ph idx="3" type="subTitle"/>
          </p:nvPr>
        </p:nvSpPr>
        <p:spPr>
          <a:xfrm>
            <a:off x="3471726" y="2211205"/>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82" name="Google Shape;82;p17"/>
          <p:cNvSpPr txBox="1"/>
          <p:nvPr>
            <p:ph idx="4" type="ctrTitle"/>
          </p:nvPr>
        </p:nvSpPr>
        <p:spPr>
          <a:xfrm>
            <a:off x="5829726" y="1827113"/>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83" name="Google Shape;83;p17"/>
          <p:cNvSpPr txBox="1"/>
          <p:nvPr>
            <p:ph idx="5" type="subTitle"/>
          </p:nvPr>
        </p:nvSpPr>
        <p:spPr>
          <a:xfrm>
            <a:off x="5779926" y="2211205"/>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84" name="Google Shape;84;p17"/>
          <p:cNvSpPr txBox="1"/>
          <p:nvPr>
            <p:ph idx="6" type="ctrTitle"/>
          </p:nvPr>
        </p:nvSpPr>
        <p:spPr>
          <a:xfrm>
            <a:off x="1213329" y="3246800"/>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85" name="Google Shape;85;p17"/>
          <p:cNvSpPr txBox="1"/>
          <p:nvPr>
            <p:ph idx="7" type="subTitle"/>
          </p:nvPr>
        </p:nvSpPr>
        <p:spPr>
          <a:xfrm>
            <a:off x="1163529" y="3631972"/>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Livvic"/>
                <a:ea typeface="Livvic"/>
                <a:cs typeface="Livvic"/>
                <a:sym typeface="Livvic"/>
              </a:defRPr>
            </a:lvl1pPr>
            <a:lvl2pPr lvl="1" rtl="0" algn="ctr">
              <a:lnSpc>
                <a:spcPct val="100000"/>
              </a:lnSpc>
              <a:spcBef>
                <a:spcPts val="1600"/>
              </a:spcBef>
              <a:spcAft>
                <a:spcPts val="0"/>
              </a:spcAft>
              <a:buNone/>
              <a:defRPr sz="1400">
                <a:solidFill>
                  <a:schemeClr val="dk1"/>
                </a:solidFill>
                <a:latin typeface="Livvic"/>
                <a:ea typeface="Livvic"/>
                <a:cs typeface="Livvic"/>
                <a:sym typeface="Livvic"/>
              </a:defRPr>
            </a:lvl2pPr>
            <a:lvl3pPr lvl="2" rtl="0" algn="ctr">
              <a:lnSpc>
                <a:spcPct val="100000"/>
              </a:lnSpc>
              <a:spcBef>
                <a:spcPts val="1600"/>
              </a:spcBef>
              <a:spcAft>
                <a:spcPts val="0"/>
              </a:spcAft>
              <a:buNone/>
              <a:defRPr sz="1400">
                <a:solidFill>
                  <a:schemeClr val="dk1"/>
                </a:solidFill>
                <a:latin typeface="Livvic"/>
                <a:ea typeface="Livvic"/>
                <a:cs typeface="Livvic"/>
                <a:sym typeface="Livvic"/>
              </a:defRPr>
            </a:lvl3pPr>
            <a:lvl4pPr lvl="3" rtl="0" algn="ctr">
              <a:lnSpc>
                <a:spcPct val="100000"/>
              </a:lnSpc>
              <a:spcBef>
                <a:spcPts val="1600"/>
              </a:spcBef>
              <a:spcAft>
                <a:spcPts val="0"/>
              </a:spcAft>
              <a:buNone/>
              <a:defRPr sz="1400">
                <a:solidFill>
                  <a:schemeClr val="dk1"/>
                </a:solidFill>
                <a:latin typeface="Livvic"/>
                <a:ea typeface="Livvic"/>
                <a:cs typeface="Livvic"/>
                <a:sym typeface="Livvic"/>
              </a:defRPr>
            </a:lvl4pPr>
            <a:lvl5pPr lvl="4" rtl="0" algn="ctr">
              <a:lnSpc>
                <a:spcPct val="100000"/>
              </a:lnSpc>
              <a:spcBef>
                <a:spcPts val="1600"/>
              </a:spcBef>
              <a:spcAft>
                <a:spcPts val="0"/>
              </a:spcAft>
              <a:buNone/>
              <a:defRPr sz="1400">
                <a:solidFill>
                  <a:schemeClr val="dk1"/>
                </a:solidFill>
                <a:latin typeface="Livvic"/>
                <a:ea typeface="Livvic"/>
                <a:cs typeface="Livvic"/>
                <a:sym typeface="Livvic"/>
              </a:defRPr>
            </a:lvl5pPr>
            <a:lvl6pPr lvl="5" rtl="0" algn="ctr">
              <a:lnSpc>
                <a:spcPct val="100000"/>
              </a:lnSpc>
              <a:spcBef>
                <a:spcPts val="1600"/>
              </a:spcBef>
              <a:spcAft>
                <a:spcPts val="0"/>
              </a:spcAft>
              <a:buNone/>
              <a:defRPr sz="1400">
                <a:solidFill>
                  <a:schemeClr val="dk1"/>
                </a:solidFill>
                <a:latin typeface="Livvic"/>
                <a:ea typeface="Livvic"/>
                <a:cs typeface="Livvic"/>
                <a:sym typeface="Livvic"/>
              </a:defRPr>
            </a:lvl6pPr>
            <a:lvl7pPr lvl="6" rtl="0" algn="ctr">
              <a:lnSpc>
                <a:spcPct val="100000"/>
              </a:lnSpc>
              <a:spcBef>
                <a:spcPts val="1600"/>
              </a:spcBef>
              <a:spcAft>
                <a:spcPts val="0"/>
              </a:spcAft>
              <a:buNone/>
              <a:defRPr sz="1400">
                <a:solidFill>
                  <a:schemeClr val="dk1"/>
                </a:solidFill>
                <a:latin typeface="Livvic"/>
                <a:ea typeface="Livvic"/>
                <a:cs typeface="Livvic"/>
                <a:sym typeface="Livvic"/>
              </a:defRPr>
            </a:lvl7pPr>
            <a:lvl8pPr lvl="7" rtl="0" algn="ctr">
              <a:lnSpc>
                <a:spcPct val="100000"/>
              </a:lnSpc>
              <a:spcBef>
                <a:spcPts val="1600"/>
              </a:spcBef>
              <a:spcAft>
                <a:spcPts val="0"/>
              </a:spcAft>
              <a:buNone/>
              <a:defRPr sz="1400">
                <a:solidFill>
                  <a:schemeClr val="dk1"/>
                </a:solidFill>
                <a:latin typeface="Livvic"/>
                <a:ea typeface="Livvic"/>
                <a:cs typeface="Livvic"/>
                <a:sym typeface="Livvic"/>
              </a:defRPr>
            </a:lvl8pPr>
            <a:lvl9pPr lvl="8" rtl="0" algn="ctr">
              <a:lnSpc>
                <a:spcPct val="100000"/>
              </a:lnSpc>
              <a:spcBef>
                <a:spcPts val="1600"/>
              </a:spcBef>
              <a:spcAft>
                <a:spcPts val="1600"/>
              </a:spcAft>
              <a:buNone/>
              <a:defRPr sz="1400">
                <a:solidFill>
                  <a:schemeClr val="dk1"/>
                </a:solidFill>
                <a:latin typeface="Livvic"/>
                <a:ea typeface="Livvic"/>
                <a:cs typeface="Livvic"/>
                <a:sym typeface="Livvic"/>
              </a:defRPr>
            </a:lvl9pPr>
          </a:lstStyle>
          <a:p/>
        </p:txBody>
      </p:sp>
      <p:sp>
        <p:nvSpPr>
          <p:cNvPr id="86" name="Google Shape;86;p17"/>
          <p:cNvSpPr txBox="1"/>
          <p:nvPr>
            <p:ph idx="8" type="ctrTitle"/>
          </p:nvPr>
        </p:nvSpPr>
        <p:spPr>
          <a:xfrm>
            <a:off x="3521526" y="3246800"/>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87" name="Google Shape;87;p17"/>
          <p:cNvSpPr txBox="1"/>
          <p:nvPr>
            <p:ph idx="9" type="subTitle"/>
          </p:nvPr>
        </p:nvSpPr>
        <p:spPr>
          <a:xfrm>
            <a:off x="3471726" y="3631972"/>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88" name="Google Shape;88;p17"/>
          <p:cNvSpPr txBox="1"/>
          <p:nvPr>
            <p:ph idx="13" type="ctrTitle"/>
          </p:nvPr>
        </p:nvSpPr>
        <p:spPr>
          <a:xfrm>
            <a:off x="5829726" y="3246800"/>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89" name="Google Shape;89;p17"/>
          <p:cNvSpPr txBox="1"/>
          <p:nvPr>
            <p:ph idx="14" type="subTitle"/>
          </p:nvPr>
        </p:nvSpPr>
        <p:spPr>
          <a:xfrm>
            <a:off x="5779926" y="3631972"/>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90" name="Google Shape;90;p17"/>
          <p:cNvSpPr txBox="1"/>
          <p:nvPr>
            <p:ph idx="15"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7">
    <p:spTree>
      <p:nvGrpSpPr>
        <p:cNvPr id="91" name="Shape 91"/>
        <p:cNvGrpSpPr/>
        <p:nvPr/>
      </p:nvGrpSpPr>
      <p:grpSpPr>
        <a:xfrm>
          <a:off x="0" y="0"/>
          <a:ext cx="0" cy="0"/>
          <a:chOff x="0" y="0"/>
          <a:chExt cx="0" cy="0"/>
        </a:xfrm>
      </p:grpSpPr>
      <p:sp>
        <p:nvSpPr>
          <p:cNvPr id="92" name="Google Shape;92;p18"/>
          <p:cNvSpPr txBox="1"/>
          <p:nvPr>
            <p:ph idx="1" type="subTitle"/>
          </p:nvPr>
        </p:nvSpPr>
        <p:spPr>
          <a:xfrm flipH="1">
            <a:off x="567600" y="1308725"/>
            <a:ext cx="2658000" cy="32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Livvic"/>
                <a:ea typeface="Livvic"/>
                <a:cs typeface="Livvic"/>
                <a:sym typeface="Livvic"/>
              </a:defRPr>
            </a:lvl1pPr>
            <a:lvl2pPr lvl="1" rtl="0">
              <a:lnSpc>
                <a:spcPct val="100000"/>
              </a:lnSpc>
              <a:spcBef>
                <a:spcPts val="0"/>
              </a:spcBef>
              <a:spcAft>
                <a:spcPts val="0"/>
              </a:spcAft>
              <a:buNone/>
              <a:defRPr sz="1400">
                <a:solidFill>
                  <a:schemeClr val="dk1"/>
                </a:solidFill>
                <a:latin typeface="Livvic"/>
                <a:ea typeface="Livvic"/>
                <a:cs typeface="Livvic"/>
                <a:sym typeface="Livvic"/>
              </a:defRPr>
            </a:lvl2pPr>
            <a:lvl3pPr lvl="2" rtl="0">
              <a:lnSpc>
                <a:spcPct val="100000"/>
              </a:lnSpc>
              <a:spcBef>
                <a:spcPts val="0"/>
              </a:spcBef>
              <a:spcAft>
                <a:spcPts val="0"/>
              </a:spcAft>
              <a:buNone/>
              <a:defRPr sz="1400">
                <a:solidFill>
                  <a:schemeClr val="dk1"/>
                </a:solidFill>
                <a:latin typeface="Livvic"/>
                <a:ea typeface="Livvic"/>
                <a:cs typeface="Livvic"/>
                <a:sym typeface="Livvic"/>
              </a:defRPr>
            </a:lvl3pPr>
            <a:lvl4pPr lvl="3" rtl="0">
              <a:lnSpc>
                <a:spcPct val="100000"/>
              </a:lnSpc>
              <a:spcBef>
                <a:spcPts val="0"/>
              </a:spcBef>
              <a:spcAft>
                <a:spcPts val="0"/>
              </a:spcAft>
              <a:buNone/>
              <a:defRPr sz="1400">
                <a:solidFill>
                  <a:schemeClr val="dk1"/>
                </a:solidFill>
                <a:latin typeface="Livvic"/>
                <a:ea typeface="Livvic"/>
                <a:cs typeface="Livvic"/>
                <a:sym typeface="Livvic"/>
              </a:defRPr>
            </a:lvl4pPr>
            <a:lvl5pPr lvl="4" rtl="0">
              <a:lnSpc>
                <a:spcPct val="100000"/>
              </a:lnSpc>
              <a:spcBef>
                <a:spcPts val="0"/>
              </a:spcBef>
              <a:spcAft>
                <a:spcPts val="0"/>
              </a:spcAft>
              <a:buNone/>
              <a:defRPr sz="1400">
                <a:solidFill>
                  <a:schemeClr val="dk1"/>
                </a:solidFill>
                <a:latin typeface="Livvic"/>
                <a:ea typeface="Livvic"/>
                <a:cs typeface="Livvic"/>
                <a:sym typeface="Livvic"/>
              </a:defRPr>
            </a:lvl5pPr>
            <a:lvl6pPr lvl="5" rtl="0">
              <a:lnSpc>
                <a:spcPct val="100000"/>
              </a:lnSpc>
              <a:spcBef>
                <a:spcPts val="0"/>
              </a:spcBef>
              <a:spcAft>
                <a:spcPts val="0"/>
              </a:spcAft>
              <a:buNone/>
              <a:defRPr sz="1400">
                <a:solidFill>
                  <a:schemeClr val="dk1"/>
                </a:solidFill>
                <a:latin typeface="Livvic"/>
                <a:ea typeface="Livvic"/>
                <a:cs typeface="Livvic"/>
                <a:sym typeface="Livvic"/>
              </a:defRPr>
            </a:lvl6pPr>
            <a:lvl7pPr lvl="6" rtl="0">
              <a:lnSpc>
                <a:spcPct val="100000"/>
              </a:lnSpc>
              <a:spcBef>
                <a:spcPts val="0"/>
              </a:spcBef>
              <a:spcAft>
                <a:spcPts val="0"/>
              </a:spcAft>
              <a:buNone/>
              <a:defRPr sz="1400">
                <a:solidFill>
                  <a:schemeClr val="dk1"/>
                </a:solidFill>
                <a:latin typeface="Livvic"/>
                <a:ea typeface="Livvic"/>
                <a:cs typeface="Livvic"/>
                <a:sym typeface="Livvic"/>
              </a:defRPr>
            </a:lvl7pPr>
            <a:lvl8pPr lvl="7" rtl="0">
              <a:lnSpc>
                <a:spcPct val="100000"/>
              </a:lnSpc>
              <a:spcBef>
                <a:spcPts val="0"/>
              </a:spcBef>
              <a:spcAft>
                <a:spcPts val="0"/>
              </a:spcAft>
              <a:buNone/>
              <a:defRPr sz="1400">
                <a:solidFill>
                  <a:schemeClr val="dk1"/>
                </a:solidFill>
                <a:latin typeface="Livvic"/>
                <a:ea typeface="Livvic"/>
                <a:cs typeface="Livvic"/>
                <a:sym typeface="Livvic"/>
              </a:defRPr>
            </a:lvl8pPr>
            <a:lvl9pPr lvl="8" rtl="0">
              <a:lnSpc>
                <a:spcPct val="100000"/>
              </a:lnSpc>
              <a:spcBef>
                <a:spcPts val="0"/>
              </a:spcBef>
              <a:spcAft>
                <a:spcPts val="0"/>
              </a:spcAft>
              <a:buNone/>
              <a:defRPr sz="1400">
                <a:solidFill>
                  <a:schemeClr val="dk1"/>
                </a:solidFill>
                <a:latin typeface="Livvic"/>
                <a:ea typeface="Livvic"/>
                <a:cs typeface="Livvic"/>
                <a:sym typeface="Livvic"/>
              </a:defRPr>
            </a:lvl9pPr>
          </a:lstStyle>
          <a:p/>
        </p:txBody>
      </p:sp>
      <p:sp>
        <p:nvSpPr>
          <p:cNvPr id="93" name="Google Shape;93;p18"/>
          <p:cNvSpPr txBox="1"/>
          <p:nvPr>
            <p:ph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words">
  <p:cSld name="MAIN_POINT_1">
    <p:spTree>
      <p:nvGrpSpPr>
        <p:cNvPr id="94" name="Shape 94"/>
        <p:cNvGrpSpPr/>
        <p:nvPr/>
      </p:nvGrpSpPr>
      <p:grpSpPr>
        <a:xfrm>
          <a:off x="0" y="0"/>
          <a:ext cx="0" cy="0"/>
          <a:chOff x="0" y="0"/>
          <a:chExt cx="0" cy="0"/>
        </a:xfrm>
      </p:grpSpPr>
      <p:sp>
        <p:nvSpPr>
          <p:cNvPr id="95" name="Google Shape;95;p19"/>
          <p:cNvSpPr txBox="1"/>
          <p:nvPr>
            <p:ph type="title"/>
          </p:nvPr>
        </p:nvSpPr>
        <p:spPr>
          <a:xfrm>
            <a:off x="270075" y="509350"/>
            <a:ext cx="4946100" cy="24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800"/>
              <a:buNone/>
              <a:defRPr b="0" sz="67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BODY_1">
    <p:spTree>
      <p:nvGrpSpPr>
        <p:cNvPr id="96" name="Shape 96"/>
        <p:cNvGrpSpPr/>
        <p:nvPr/>
      </p:nvGrpSpPr>
      <p:grpSpPr>
        <a:xfrm>
          <a:off x="0" y="0"/>
          <a:ext cx="0" cy="0"/>
          <a:chOff x="0" y="0"/>
          <a:chExt cx="0" cy="0"/>
        </a:xfrm>
      </p:grpSpPr>
      <p:sp>
        <p:nvSpPr>
          <p:cNvPr id="97" name="Google Shape;97;p20"/>
          <p:cNvSpPr txBox="1"/>
          <p:nvPr>
            <p:ph idx="1" type="subTitle"/>
          </p:nvPr>
        </p:nvSpPr>
        <p:spPr>
          <a:xfrm flipH="1">
            <a:off x="599976" y="3234588"/>
            <a:ext cx="3306300" cy="1370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dk1"/>
                </a:solidFill>
                <a:latin typeface="Livvic"/>
                <a:ea typeface="Livvic"/>
                <a:cs typeface="Livvic"/>
                <a:sym typeface="Livvic"/>
              </a:defRPr>
            </a:lvl1pPr>
            <a:lvl2pPr lvl="1" rtl="0" algn="r">
              <a:lnSpc>
                <a:spcPct val="100000"/>
              </a:lnSpc>
              <a:spcBef>
                <a:spcPts val="0"/>
              </a:spcBef>
              <a:spcAft>
                <a:spcPts val="0"/>
              </a:spcAft>
              <a:buNone/>
              <a:defRPr sz="1600">
                <a:solidFill>
                  <a:schemeClr val="dk1"/>
                </a:solidFill>
                <a:latin typeface="Livvic"/>
                <a:ea typeface="Livvic"/>
                <a:cs typeface="Livvic"/>
                <a:sym typeface="Livvic"/>
              </a:defRPr>
            </a:lvl2pPr>
            <a:lvl3pPr lvl="2" rtl="0" algn="r">
              <a:lnSpc>
                <a:spcPct val="100000"/>
              </a:lnSpc>
              <a:spcBef>
                <a:spcPts val="0"/>
              </a:spcBef>
              <a:spcAft>
                <a:spcPts val="0"/>
              </a:spcAft>
              <a:buNone/>
              <a:defRPr sz="1600">
                <a:solidFill>
                  <a:schemeClr val="dk1"/>
                </a:solidFill>
                <a:latin typeface="Livvic"/>
                <a:ea typeface="Livvic"/>
                <a:cs typeface="Livvic"/>
                <a:sym typeface="Livvic"/>
              </a:defRPr>
            </a:lvl3pPr>
            <a:lvl4pPr lvl="3" rtl="0" algn="r">
              <a:lnSpc>
                <a:spcPct val="100000"/>
              </a:lnSpc>
              <a:spcBef>
                <a:spcPts val="0"/>
              </a:spcBef>
              <a:spcAft>
                <a:spcPts val="0"/>
              </a:spcAft>
              <a:buNone/>
              <a:defRPr sz="1600">
                <a:solidFill>
                  <a:schemeClr val="dk1"/>
                </a:solidFill>
                <a:latin typeface="Livvic"/>
                <a:ea typeface="Livvic"/>
                <a:cs typeface="Livvic"/>
                <a:sym typeface="Livvic"/>
              </a:defRPr>
            </a:lvl4pPr>
            <a:lvl5pPr lvl="4" rtl="0" algn="r">
              <a:lnSpc>
                <a:spcPct val="100000"/>
              </a:lnSpc>
              <a:spcBef>
                <a:spcPts val="0"/>
              </a:spcBef>
              <a:spcAft>
                <a:spcPts val="0"/>
              </a:spcAft>
              <a:buNone/>
              <a:defRPr sz="1600">
                <a:solidFill>
                  <a:schemeClr val="dk1"/>
                </a:solidFill>
                <a:latin typeface="Livvic"/>
                <a:ea typeface="Livvic"/>
                <a:cs typeface="Livvic"/>
                <a:sym typeface="Livvic"/>
              </a:defRPr>
            </a:lvl5pPr>
            <a:lvl6pPr lvl="5" rtl="0" algn="r">
              <a:lnSpc>
                <a:spcPct val="100000"/>
              </a:lnSpc>
              <a:spcBef>
                <a:spcPts val="0"/>
              </a:spcBef>
              <a:spcAft>
                <a:spcPts val="0"/>
              </a:spcAft>
              <a:buNone/>
              <a:defRPr sz="1600">
                <a:solidFill>
                  <a:schemeClr val="dk1"/>
                </a:solidFill>
                <a:latin typeface="Livvic"/>
                <a:ea typeface="Livvic"/>
                <a:cs typeface="Livvic"/>
                <a:sym typeface="Livvic"/>
              </a:defRPr>
            </a:lvl6pPr>
            <a:lvl7pPr lvl="6" rtl="0" algn="r">
              <a:lnSpc>
                <a:spcPct val="100000"/>
              </a:lnSpc>
              <a:spcBef>
                <a:spcPts val="0"/>
              </a:spcBef>
              <a:spcAft>
                <a:spcPts val="0"/>
              </a:spcAft>
              <a:buNone/>
              <a:defRPr sz="1600">
                <a:solidFill>
                  <a:schemeClr val="dk1"/>
                </a:solidFill>
                <a:latin typeface="Livvic"/>
                <a:ea typeface="Livvic"/>
                <a:cs typeface="Livvic"/>
                <a:sym typeface="Livvic"/>
              </a:defRPr>
            </a:lvl7pPr>
            <a:lvl8pPr lvl="7" rtl="0" algn="r">
              <a:lnSpc>
                <a:spcPct val="100000"/>
              </a:lnSpc>
              <a:spcBef>
                <a:spcPts val="0"/>
              </a:spcBef>
              <a:spcAft>
                <a:spcPts val="0"/>
              </a:spcAft>
              <a:buNone/>
              <a:defRPr sz="1600">
                <a:solidFill>
                  <a:schemeClr val="dk1"/>
                </a:solidFill>
                <a:latin typeface="Livvic"/>
                <a:ea typeface="Livvic"/>
                <a:cs typeface="Livvic"/>
                <a:sym typeface="Livvic"/>
              </a:defRPr>
            </a:lvl8pPr>
            <a:lvl9pPr lvl="8" rtl="0" algn="r">
              <a:lnSpc>
                <a:spcPct val="100000"/>
              </a:lnSpc>
              <a:spcBef>
                <a:spcPts val="0"/>
              </a:spcBef>
              <a:spcAft>
                <a:spcPts val="0"/>
              </a:spcAft>
              <a:buNone/>
              <a:defRPr sz="1600">
                <a:solidFill>
                  <a:schemeClr val="dk1"/>
                </a:solidFill>
                <a:latin typeface="Livvic"/>
                <a:ea typeface="Livvic"/>
                <a:cs typeface="Livvic"/>
                <a:sym typeface="Livvic"/>
              </a:defRPr>
            </a:lvl9pPr>
          </a:lstStyle>
          <a:p/>
        </p:txBody>
      </p:sp>
      <p:sp>
        <p:nvSpPr>
          <p:cNvPr id="98" name="Google Shape;98;p20"/>
          <p:cNvSpPr txBox="1"/>
          <p:nvPr>
            <p:ph type="title"/>
          </p:nvPr>
        </p:nvSpPr>
        <p:spPr>
          <a:xfrm>
            <a:off x="2282876" y="1309100"/>
            <a:ext cx="2111700" cy="528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a:solidFill>
                  <a:schemeClr val="dk1"/>
                </a:solidFill>
              </a:defRPr>
            </a:lvl1pPr>
            <a:lvl2pPr lvl="1" rtl="0">
              <a:spcBef>
                <a:spcPts val="0"/>
              </a:spcBef>
              <a:spcAft>
                <a:spcPts val="0"/>
              </a:spcAft>
              <a:buNone/>
              <a:defRPr b="0">
                <a:solidFill>
                  <a:schemeClr val="dk1"/>
                </a:solidFill>
                <a:latin typeface="Roboto Slab Regular"/>
                <a:ea typeface="Roboto Slab Regular"/>
                <a:cs typeface="Roboto Slab Regular"/>
                <a:sym typeface="Roboto Slab Regular"/>
              </a:defRPr>
            </a:lvl2pPr>
            <a:lvl3pPr lvl="2" rtl="0">
              <a:spcBef>
                <a:spcPts val="0"/>
              </a:spcBef>
              <a:spcAft>
                <a:spcPts val="0"/>
              </a:spcAft>
              <a:buNone/>
              <a:defRPr b="0">
                <a:solidFill>
                  <a:schemeClr val="dk1"/>
                </a:solidFill>
                <a:latin typeface="Roboto Slab Regular"/>
                <a:ea typeface="Roboto Slab Regular"/>
                <a:cs typeface="Roboto Slab Regular"/>
                <a:sym typeface="Roboto Slab Regular"/>
              </a:defRPr>
            </a:lvl3pPr>
            <a:lvl4pPr lvl="3" rtl="0">
              <a:spcBef>
                <a:spcPts val="0"/>
              </a:spcBef>
              <a:spcAft>
                <a:spcPts val="0"/>
              </a:spcAft>
              <a:buNone/>
              <a:defRPr b="0">
                <a:solidFill>
                  <a:schemeClr val="dk1"/>
                </a:solidFill>
                <a:latin typeface="Roboto Slab Regular"/>
                <a:ea typeface="Roboto Slab Regular"/>
                <a:cs typeface="Roboto Slab Regular"/>
                <a:sym typeface="Roboto Slab Regular"/>
              </a:defRPr>
            </a:lvl4pPr>
            <a:lvl5pPr lvl="4" rtl="0">
              <a:spcBef>
                <a:spcPts val="0"/>
              </a:spcBef>
              <a:spcAft>
                <a:spcPts val="0"/>
              </a:spcAft>
              <a:buNone/>
              <a:defRPr b="0">
                <a:solidFill>
                  <a:schemeClr val="dk1"/>
                </a:solidFill>
                <a:latin typeface="Roboto Slab Regular"/>
                <a:ea typeface="Roboto Slab Regular"/>
                <a:cs typeface="Roboto Slab Regular"/>
                <a:sym typeface="Roboto Slab Regular"/>
              </a:defRPr>
            </a:lvl5pPr>
            <a:lvl6pPr lvl="5" rtl="0">
              <a:spcBef>
                <a:spcPts val="0"/>
              </a:spcBef>
              <a:spcAft>
                <a:spcPts val="0"/>
              </a:spcAft>
              <a:buNone/>
              <a:defRPr b="0">
                <a:solidFill>
                  <a:schemeClr val="dk1"/>
                </a:solidFill>
                <a:latin typeface="Roboto Slab Regular"/>
                <a:ea typeface="Roboto Slab Regular"/>
                <a:cs typeface="Roboto Slab Regular"/>
                <a:sym typeface="Roboto Slab Regular"/>
              </a:defRPr>
            </a:lvl6pPr>
            <a:lvl7pPr lvl="6" rtl="0">
              <a:spcBef>
                <a:spcPts val="0"/>
              </a:spcBef>
              <a:spcAft>
                <a:spcPts val="0"/>
              </a:spcAft>
              <a:buNone/>
              <a:defRPr b="0">
                <a:solidFill>
                  <a:schemeClr val="dk1"/>
                </a:solidFill>
                <a:latin typeface="Roboto Slab Regular"/>
                <a:ea typeface="Roboto Slab Regular"/>
                <a:cs typeface="Roboto Slab Regular"/>
                <a:sym typeface="Roboto Slab Regular"/>
              </a:defRPr>
            </a:lvl7pPr>
            <a:lvl8pPr lvl="7" rtl="0">
              <a:spcBef>
                <a:spcPts val="0"/>
              </a:spcBef>
              <a:spcAft>
                <a:spcPts val="0"/>
              </a:spcAft>
              <a:buNone/>
              <a:defRPr b="0">
                <a:solidFill>
                  <a:schemeClr val="dk1"/>
                </a:solidFill>
                <a:latin typeface="Roboto Slab Regular"/>
                <a:ea typeface="Roboto Slab Regular"/>
                <a:cs typeface="Roboto Slab Regular"/>
                <a:sym typeface="Roboto Slab Regular"/>
              </a:defRPr>
            </a:lvl8pPr>
            <a:lvl9pPr lvl="8" rtl="0">
              <a:spcBef>
                <a:spcPts val="0"/>
              </a:spcBef>
              <a:spcAft>
                <a:spcPts val="0"/>
              </a:spcAft>
              <a:buNone/>
              <a:defRPr b="0">
                <a:solidFill>
                  <a:schemeClr val="dk1"/>
                </a:solidFill>
                <a:latin typeface="Roboto Slab Regular"/>
                <a:ea typeface="Roboto Slab Regular"/>
                <a:cs typeface="Roboto Slab Regular"/>
                <a:sym typeface="Roboto Slab Regular"/>
              </a:defRPr>
            </a:lvl9pPr>
          </a:lstStyle>
          <a:p/>
        </p:txBody>
      </p:sp>
      <p:sp>
        <p:nvSpPr>
          <p:cNvPr id="99" name="Google Shape;99;p20"/>
          <p:cNvSpPr txBox="1"/>
          <p:nvPr>
            <p:ph idx="2" type="subTitle"/>
          </p:nvPr>
        </p:nvSpPr>
        <p:spPr>
          <a:xfrm flipH="1">
            <a:off x="5036376" y="690913"/>
            <a:ext cx="3502800" cy="13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Livvic"/>
                <a:ea typeface="Livvic"/>
                <a:cs typeface="Livvic"/>
                <a:sym typeface="Livvic"/>
              </a:defRPr>
            </a:lvl1pPr>
            <a:lvl2pPr lvl="1" rtl="0">
              <a:lnSpc>
                <a:spcPct val="100000"/>
              </a:lnSpc>
              <a:spcBef>
                <a:spcPts val="0"/>
              </a:spcBef>
              <a:spcAft>
                <a:spcPts val="0"/>
              </a:spcAft>
              <a:buNone/>
              <a:defRPr sz="1600">
                <a:solidFill>
                  <a:schemeClr val="dk1"/>
                </a:solidFill>
                <a:latin typeface="Livvic"/>
                <a:ea typeface="Livvic"/>
                <a:cs typeface="Livvic"/>
                <a:sym typeface="Livvic"/>
              </a:defRPr>
            </a:lvl2pPr>
            <a:lvl3pPr lvl="2" rtl="0">
              <a:lnSpc>
                <a:spcPct val="100000"/>
              </a:lnSpc>
              <a:spcBef>
                <a:spcPts val="0"/>
              </a:spcBef>
              <a:spcAft>
                <a:spcPts val="0"/>
              </a:spcAft>
              <a:buNone/>
              <a:defRPr sz="1600">
                <a:solidFill>
                  <a:schemeClr val="dk1"/>
                </a:solidFill>
                <a:latin typeface="Livvic"/>
                <a:ea typeface="Livvic"/>
                <a:cs typeface="Livvic"/>
                <a:sym typeface="Livvic"/>
              </a:defRPr>
            </a:lvl3pPr>
            <a:lvl4pPr lvl="3" rtl="0">
              <a:lnSpc>
                <a:spcPct val="100000"/>
              </a:lnSpc>
              <a:spcBef>
                <a:spcPts val="0"/>
              </a:spcBef>
              <a:spcAft>
                <a:spcPts val="0"/>
              </a:spcAft>
              <a:buNone/>
              <a:defRPr sz="1600">
                <a:solidFill>
                  <a:schemeClr val="dk1"/>
                </a:solidFill>
                <a:latin typeface="Livvic"/>
                <a:ea typeface="Livvic"/>
                <a:cs typeface="Livvic"/>
                <a:sym typeface="Livvic"/>
              </a:defRPr>
            </a:lvl4pPr>
            <a:lvl5pPr lvl="4" rtl="0">
              <a:lnSpc>
                <a:spcPct val="100000"/>
              </a:lnSpc>
              <a:spcBef>
                <a:spcPts val="0"/>
              </a:spcBef>
              <a:spcAft>
                <a:spcPts val="0"/>
              </a:spcAft>
              <a:buNone/>
              <a:defRPr sz="1600">
                <a:solidFill>
                  <a:schemeClr val="dk1"/>
                </a:solidFill>
                <a:latin typeface="Livvic"/>
                <a:ea typeface="Livvic"/>
                <a:cs typeface="Livvic"/>
                <a:sym typeface="Livvic"/>
              </a:defRPr>
            </a:lvl5pPr>
            <a:lvl6pPr lvl="5" rtl="0">
              <a:lnSpc>
                <a:spcPct val="100000"/>
              </a:lnSpc>
              <a:spcBef>
                <a:spcPts val="0"/>
              </a:spcBef>
              <a:spcAft>
                <a:spcPts val="0"/>
              </a:spcAft>
              <a:buNone/>
              <a:defRPr sz="1600">
                <a:solidFill>
                  <a:schemeClr val="dk1"/>
                </a:solidFill>
                <a:latin typeface="Livvic"/>
                <a:ea typeface="Livvic"/>
                <a:cs typeface="Livvic"/>
                <a:sym typeface="Livvic"/>
              </a:defRPr>
            </a:lvl6pPr>
            <a:lvl7pPr lvl="6" rtl="0">
              <a:lnSpc>
                <a:spcPct val="100000"/>
              </a:lnSpc>
              <a:spcBef>
                <a:spcPts val="0"/>
              </a:spcBef>
              <a:spcAft>
                <a:spcPts val="0"/>
              </a:spcAft>
              <a:buNone/>
              <a:defRPr sz="1600">
                <a:solidFill>
                  <a:schemeClr val="dk1"/>
                </a:solidFill>
                <a:latin typeface="Livvic"/>
                <a:ea typeface="Livvic"/>
                <a:cs typeface="Livvic"/>
                <a:sym typeface="Livvic"/>
              </a:defRPr>
            </a:lvl7pPr>
            <a:lvl8pPr lvl="7" rtl="0">
              <a:lnSpc>
                <a:spcPct val="100000"/>
              </a:lnSpc>
              <a:spcBef>
                <a:spcPts val="0"/>
              </a:spcBef>
              <a:spcAft>
                <a:spcPts val="0"/>
              </a:spcAft>
              <a:buNone/>
              <a:defRPr sz="1600">
                <a:solidFill>
                  <a:schemeClr val="dk1"/>
                </a:solidFill>
                <a:latin typeface="Livvic"/>
                <a:ea typeface="Livvic"/>
                <a:cs typeface="Livvic"/>
                <a:sym typeface="Livvic"/>
              </a:defRPr>
            </a:lvl8pPr>
            <a:lvl9pPr lvl="8" rtl="0">
              <a:lnSpc>
                <a:spcPct val="100000"/>
              </a:lnSpc>
              <a:spcBef>
                <a:spcPts val="0"/>
              </a:spcBef>
              <a:spcAft>
                <a:spcPts val="0"/>
              </a:spcAft>
              <a:buNone/>
              <a:defRPr sz="1600">
                <a:solidFill>
                  <a:schemeClr val="dk1"/>
                </a:solidFill>
                <a:latin typeface="Livvic"/>
                <a:ea typeface="Livvic"/>
                <a:cs typeface="Livvic"/>
                <a:sym typeface="Livvic"/>
              </a:defRPr>
            </a:lvl9pPr>
          </a:lstStyle>
          <a:p/>
        </p:txBody>
      </p:sp>
      <p:sp>
        <p:nvSpPr>
          <p:cNvPr id="100" name="Google Shape;100;p20"/>
          <p:cNvSpPr txBox="1"/>
          <p:nvPr>
            <p:ph idx="3" type="title"/>
          </p:nvPr>
        </p:nvSpPr>
        <p:spPr>
          <a:xfrm>
            <a:off x="4635451" y="3252460"/>
            <a:ext cx="2111700" cy="5286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0">
                <a:solidFill>
                  <a:schemeClr val="dk1"/>
                </a:solidFill>
              </a:defRPr>
            </a:lvl1pPr>
            <a:lvl2pPr lvl="1" rtl="0" algn="r">
              <a:spcBef>
                <a:spcPts val="0"/>
              </a:spcBef>
              <a:spcAft>
                <a:spcPts val="0"/>
              </a:spcAft>
              <a:buNone/>
              <a:defRPr b="0">
                <a:solidFill>
                  <a:schemeClr val="dk1"/>
                </a:solidFill>
                <a:latin typeface="Roboto Slab Regular"/>
                <a:ea typeface="Roboto Slab Regular"/>
                <a:cs typeface="Roboto Slab Regular"/>
                <a:sym typeface="Roboto Slab Regular"/>
              </a:defRPr>
            </a:lvl2pPr>
            <a:lvl3pPr lvl="2" rtl="0" algn="r">
              <a:spcBef>
                <a:spcPts val="0"/>
              </a:spcBef>
              <a:spcAft>
                <a:spcPts val="0"/>
              </a:spcAft>
              <a:buNone/>
              <a:defRPr b="0">
                <a:solidFill>
                  <a:schemeClr val="dk1"/>
                </a:solidFill>
                <a:latin typeface="Roboto Slab Regular"/>
                <a:ea typeface="Roboto Slab Regular"/>
                <a:cs typeface="Roboto Slab Regular"/>
                <a:sym typeface="Roboto Slab Regular"/>
              </a:defRPr>
            </a:lvl3pPr>
            <a:lvl4pPr lvl="3" rtl="0" algn="r">
              <a:spcBef>
                <a:spcPts val="0"/>
              </a:spcBef>
              <a:spcAft>
                <a:spcPts val="0"/>
              </a:spcAft>
              <a:buNone/>
              <a:defRPr b="0">
                <a:solidFill>
                  <a:schemeClr val="dk1"/>
                </a:solidFill>
                <a:latin typeface="Roboto Slab Regular"/>
                <a:ea typeface="Roboto Slab Regular"/>
                <a:cs typeface="Roboto Slab Regular"/>
                <a:sym typeface="Roboto Slab Regular"/>
              </a:defRPr>
            </a:lvl4pPr>
            <a:lvl5pPr lvl="4" rtl="0" algn="r">
              <a:spcBef>
                <a:spcPts val="0"/>
              </a:spcBef>
              <a:spcAft>
                <a:spcPts val="0"/>
              </a:spcAft>
              <a:buNone/>
              <a:defRPr b="0">
                <a:solidFill>
                  <a:schemeClr val="dk1"/>
                </a:solidFill>
                <a:latin typeface="Roboto Slab Regular"/>
                <a:ea typeface="Roboto Slab Regular"/>
                <a:cs typeface="Roboto Slab Regular"/>
                <a:sym typeface="Roboto Slab Regular"/>
              </a:defRPr>
            </a:lvl5pPr>
            <a:lvl6pPr lvl="5" rtl="0" algn="r">
              <a:spcBef>
                <a:spcPts val="0"/>
              </a:spcBef>
              <a:spcAft>
                <a:spcPts val="0"/>
              </a:spcAft>
              <a:buNone/>
              <a:defRPr b="0">
                <a:solidFill>
                  <a:schemeClr val="dk1"/>
                </a:solidFill>
                <a:latin typeface="Roboto Slab Regular"/>
                <a:ea typeface="Roboto Slab Regular"/>
                <a:cs typeface="Roboto Slab Regular"/>
                <a:sym typeface="Roboto Slab Regular"/>
              </a:defRPr>
            </a:lvl6pPr>
            <a:lvl7pPr lvl="6" rtl="0" algn="r">
              <a:spcBef>
                <a:spcPts val="0"/>
              </a:spcBef>
              <a:spcAft>
                <a:spcPts val="0"/>
              </a:spcAft>
              <a:buNone/>
              <a:defRPr b="0">
                <a:solidFill>
                  <a:schemeClr val="dk1"/>
                </a:solidFill>
                <a:latin typeface="Roboto Slab Regular"/>
                <a:ea typeface="Roboto Slab Regular"/>
                <a:cs typeface="Roboto Slab Regular"/>
                <a:sym typeface="Roboto Slab Regular"/>
              </a:defRPr>
            </a:lvl7pPr>
            <a:lvl8pPr lvl="7" rtl="0" algn="r">
              <a:spcBef>
                <a:spcPts val="0"/>
              </a:spcBef>
              <a:spcAft>
                <a:spcPts val="0"/>
              </a:spcAft>
              <a:buNone/>
              <a:defRPr b="0">
                <a:solidFill>
                  <a:schemeClr val="dk1"/>
                </a:solidFill>
                <a:latin typeface="Roboto Slab Regular"/>
                <a:ea typeface="Roboto Slab Regular"/>
                <a:cs typeface="Roboto Slab Regular"/>
                <a:sym typeface="Roboto Slab Regular"/>
              </a:defRPr>
            </a:lvl8pPr>
            <a:lvl9pPr lvl="8" rtl="0" algn="r">
              <a:spcBef>
                <a:spcPts val="0"/>
              </a:spcBef>
              <a:spcAft>
                <a:spcPts val="0"/>
              </a:spcAft>
              <a:buNone/>
              <a:defRPr b="0">
                <a:solidFill>
                  <a:schemeClr val="dk1"/>
                </a:solidFill>
                <a:latin typeface="Roboto Slab Regular"/>
                <a:ea typeface="Roboto Slab Regular"/>
                <a:cs typeface="Roboto Slab Regular"/>
                <a:sym typeface="Roboto Slab Regul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01" name="Shape 101"/>
        <p:cNvGrpSpPr/>
        <p:nvPr/>
      </p:nvGrpSpPr>
      <p:grpSpPr>
        <a:xfrm>
          <a:off x="0" y="0"/>
          <a:ext cx="0" cy="0"/>
          <a:chOff x="0" y="0"/>
          <a:chExt cx="0" cy="0"/>
        </a:xfrm>
      </p:grpSpPr>
      <p:sp>
        <p:nvSpPr>
          <p:cNvPr id="102" name="Google Shape;102;p21"/>
          <p:cNvSpPr txBox="1"/>
          <p:nvPr>
            <p:ph type="title"/>
          </p:nvPr>
        </p:nvSpPr>
        <p:spPr>
          <a:xfrm>
            <a:off x="1015813" y="904675"/>
            <a:ext cx="32466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6000"/>
            </a:lvl1pPr>
            <a:lvl2pPr lvl="1" rtl="0" algn="ctr">
              <a:spcBef>
                <a:spcPts val="0"/>
              </a:spcBef>
              <a:spcAft>
                <a:spcPts val="0"/>
              </a:spcAft>
              <a:buSzPts val="4200"/>
              <a:buNone/>
              <a:defRPr b="0" sz="4200"/>
            </a:lvl2pPr>
            <a:lvl3pPr lvl="2" rtl="0" algn="ctr">
              <a:spcBef>
                <a:spcPts val="0"/>
              </a:spcBef>
              <a:spcAft>
                <a:spcPts val="0"/>
              </a:spcAft>
              <a:buSzPts val="4200"/>
              <a:buNone/>
              <a:defRPr b="0" sz="4200"/>
            </a:lvl3pPr>
            <a:lvl4pPr lvl="3" rtl="0" algn="ctr">
              <a:spcBef>
                <a:spcPts val="0"/>
              </a:spcBef>
              <a:spcAft>
                <a:spcPts val="0"/>
              </a:spcAft>
              <a:buSzPts val="4200"/>
              <a:buNone/>
              <a:defRPr b="0" sz="4200"/>
            </a:lvl4pPr>
            <a:lvl5pPr lvl="4" rtl="0" algn="ctr">
              <a:spcBef>
                <a:spcPts val="0"/>
              </a:spcBef>
              <a:spcAft>
                <a:spcPts val="0"/>
              </a:spcAft>
              <a:buSzPts val="4200"/>
              <a:buNone/>
              <a:defRPr b="0" sz="4200"/>
            </a:lvl5pPr>
            <a:lvl6pPr lvl="5" rtl="0" algn="ctr">
              <a:spcBef>
                <a:spcPts val="0"/>
              </a:spcBef>
              <a:spcAft>
                <a:spcPts val="0"/>
              </a:spcAft>
              <a:buSzPts val="4200"/>
              <a:buNone/>
              <a:defRPr b="0" sz="4200"/>
            </a:lvl6pPr>
            <a:lvl7pPr lvl="6" rtl="0" algn="ctr">
              <a:spcBef>
                <a:spcPts val="0"/>
              </a:spcBef>
              <a:spcAft>
                <a:spcPts val="0"/>
              </a:spcAft>
              <a:buSzPts val="4200"/>
              <a:buNone/>
              <a:defRPr b="0" sz="4200"/>
            </a:lvl7pPr>
            <a:lvl8pPr lvl="7" rtl="0" algn="ctr">
              <a:spcBef>
                <a:spcPts val="0"/>
              </a:spcBef>
              <a:spcAft>
                <a:spcPts val="0"/>
              </a:spcAft>
              <a:buSzPts val="4200"/>
              <a:buNone/>
              <a:defRPr b="0" sz="4200"/>
            </a:lvl8pPr>
            <a:lvl9pPr lvl="8" rtl="0" algn="ctr">
              <a:spcBef>
                <a:spcPts val="0"/>
              </a:spcBef>
              <a:spcAft>
                <a:spcPts val="0"/>
              </a:spcAft>
              <a:buSzPts val="4200"/>
              <a:buNone/>
              <a:defRPr b="0" sz="4200"/>
            </a:lvl9pPr>
          </a:lstStyle>
          <a:p/>
        </p:txBody>
      </p:sp>
      <p:sp>
        <p:nvSpPr>
          <p:cNvPr id="103" name="Google Shape;103;p21"/>
          <p:cNvSpPr txBox="1"/>
          <p:nvPr>
            <p:ph idx="1" type="subTitle"/>
          </p:nvPr>
        </p:nvSpPr>
        <p:spPr>
          <a:xfrm>
            <a:off x="4545288" y="603925"/>
            <a:ext cx="3582900" cy="11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2100"/>
              <a:buFont typeface="Livvic"/>
              <a:buNone/>
              <a:defRPr sz="1400">
                <a:solidFill>
                  <a:schemeClr val="accent3"/>
                </a:solidFill>
                <a:latin typeface="Livvic"/>
                <a:ea typeface="Livvic"/>
                <a:cs typeface="Livvic"/>
                <a:sym typeface="Livvic"/>
              </a:defRPr>
            </a:lvl1pPr>
            <a:lvl2pPr lvl="1"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9pPr>
          </a:lstStyle>
          <a:p/>
        </p:txBody>
      </p:sp>
      <p:sp>
        <p:nvSpPr>
          <p:cNvPr id="104" name="Google Shape;104;p21"/>
          <p:cNvSpPr txBox="1"/>
          <p:nvPr/>
        </p:nvSpPr>
        <p:spPr>
          <a:xfrm>
            <a:off x="621627" y="3741525"/>
            <a:ext cx="31044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s" sz="1000">
                <a:solidFill>
                  <a:schemeClr val="dk1"/>
                </a:solidFill>
                <a:latin typeface="Livvic"/>
                <a:ea typeface="Livvic"/>
                <a:cs typeface="Livvic"/>
                <a:sym typeface="Livvic"/>
              </a:rPr>
              <a:t>CREDITS: This presentation template was created by </a:t>
            </a:r>
            <a:r>
              <a:rPr lang="es" sz="1000">
                <a:solidFill>
                  <a:schemeClr val="dk1"/>
                </a:solidFill>
                <a:uFill>
                  <a:noFill/>
                </a:uFill>
                <a:latin typeface="Livvic SemiBold"/>
                <a:ea typeface="Livvic SemiBold"/>
                <a:cs typeface="Livvic SemiBold"/>
                <a:sym typeface="Livvic SemiBold"/>
                <a:hlinkClick r:id="rId2">
                  <a:extLst>
                    <a:ext uri="{A12FA001-AC4F-418D-AE19-62706E023703}">
                      <ahyp:hlinkClr val="tx"/>
                    </a:ext>
                  </a:extLst>
                </a:hlinkClick>
              </a:rPr>
              <a:t>Slidesgo</a:t>
            </a:r>
            <a:r>
              <a:rPr lang="es" sz="1000">
                <a:solidFill>
                  <a:schemeClr val="dk1"/>
                </a:solidFill>
                <a:latin typeface="Livvic"/>
                <a:ea typeface="Livvic"/>
                <a:cs typeface="Livvic"/>
                <a:sym typeface="Livvic"/>
              </a:rPr>
              <a:t>, including icons by </a:t>
            </a:r>
            <a:r>
              <a:rPr lang="es" sz="1000">
                <a:solidFill>
                  <a:schemeClr val="dk1"/>
                </a:solidFill>
                <a:uFill>
                  <a:noFill/>
                </a:uFill>
                <a:latin typeface="Livvic SemiBold"/>
                <a:ea typeface="Livvic SemiBold"/>
                <a:cs typeface="Livvic SemiBold"/>
                <a:sym typeface="Livvic SemiBold"/>
                <a:hlinkClick r:id="rId3">
                  <a:extLst>
                    <a:ext uri="{A12FA001-AC4F-418D-AE19-62706E023703}">
                      <ahyp:hlinkClr val="tx"/>
                    </a:ext>
                  </a:extLst>
                </a:hlinkClick>
              </a:rPr>
              <a:t>Flaticon</a:t>
            </a:r>
            <a:r>
              <a:rPr lang="es" sz="1000">
                <a:solidFill>
                  <a:schemeClr val="dk1"/>
                </a:solidFill>
                <a:latin typeface="Livvic"/>
                <a:ea typeface="Livvic"/>
                <a:cs typeface="Livvic"/>
                <a:sym typeface="Livvic"/>
              </a:rPr>
              <a:t>, and infographics &amp; images by </a:t>
            </a:r>
            <a:r>
              <a:rPr lang="es" sz="1000">
                <a:solidFill>
                  <a:schemeClr val="dk1"/>
                </a:solidFill>
                <a:uFill>
                  <a:noFill/>
                </a:uFill>
                <a:latin typeface="Livvic SemiBold"/>
                <a:ea typeface="Livvic SemiBold"/>
                <a:cs typeface="Livvic SemiBold"/>
                <a:sym typeface="Livvic SemiBold"/>
                <a:hlinkClick r:id="rId4">
                  <a:extLst>
                    <a:ext uri="{A12FA001-AC4F-418D-AE19-62706E023703}">
                      <ahyp:hlinkClr val="tx"/>
                    </a:ext>
                  </a:extLst>
                </a:hlinkClick>
              </a:rPr>
              <a:t>Freepik</a:t>
            </a:r>
            <a:endParaRPr>
              <a:solidFill>
                <a:schemeClr val="dk1"/>
              </a:solidFill>
              <a:latin typeface="Livvic SemiBold"/>
              <a:ea typeface="Livvic SemiBold"/>
              <a:cs typeface="Livvic SemiBold"/>
              <a:sym typeface="Livvic SemiBold"/>
            </a:endParaRPr>
          </a:p>
          <a:p>
            <a:pPr indent="0" lvl="0" marL="0" rtl="0" algn="l">
              <a:spcBef>
                <a:spcPts val="0"/>
              </a:spcBef>
              <a:spcAft>
                <a:spcPts val="0"/>
              </a:spcAft>
              <a:buNone/>
            </a:pPr>
            <a:r>
              <a:t/>
            </a:r>
            <a:endParaRPr>
              <a:solidFill>
                <a:schemeClr val="dk1"/>
              </a:solidFill>
              <a:latin typeface="Livvic"/>
              <a:ea typeface="Livvic"/>
              <a:cs typeface="Livvic"/>
              <a:sym typeface="Livvic"/>
            </a:endParaRPr>
          </a:p>
          <a:p>
            <a:pPr indent="0" lvl="0" marL="0" rtl="0" algn="l">
              <a:lnSpc>
                <a:spcPct val="115000"/>
              </a:lnSpc>
              <a:spcBef>
                <a:spcPts val="300"/>
              </a:spcBef>
              <a:spcAft>
                <a:spcPts val="0"/>
              </a:spcAft>
              <a:buNone/>
            </a:pPr>
            <a:r>
              <a:t/>
            </a:r>
            <a:endParaRPr sz="1000">
              <a:solidFill>
                <a:schemeClr val="dk1"/>
              </a:solidFill>
              <a:latin typeface="Livvic"/>
              <a:ea typeface="Livvic"/>
              <a:cs typeface="Livvic"/>
              <a:sym typeface="Livv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5" name="Shape 10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6" name="Shape 10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107" name="Shape 107"/>
        <p:cNvGrpSpPr/>
        <p:nvPr/>
      </p:nvGrpSpPr>
      <p:grpSpPr>
        <a:xfrm>
          <a:off x="0" y="0"/>
          <a:ext cx="0" cy="0"/>
          <a:chOff x="0" y="0"/>
          <a:chExt cx="0" cy="0"/>
        </a:xfrm>
      </p:grpSpPr>
      <p:sp>
        <p:nvSpPr>
          <p:cNvPr id="108" name="Google Shape;108;p2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24"/>
          <p:cNvGrpSpPr/>
          <p:nvPr/>
        </p:nvGrpSpPr>
        <p:grpSpPr>
          <a:xfrm>
            <a:off x="0" y="490"/>
            <a:ext cx="5153705" cy="5134399"/>
            <a:chOff x="0" y="75"/>
            <a:chExt cx="5153705" cy="5152950"/>
          </a:xfrm>
        </p:grpSpPr>
        <p:sp>
          <p:nvSpPr>
            <p:cNvPr id="110" name="Google Shape;110;p2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2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15" name="Google Shape;115;p2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16" name="Google Shape;11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uerpo 1">
  <p:cSld name="TITLE_AND_BODY_2">
    <p:spTree>
      <p:nvGrpSpPr>
        <p:cNvPr id="117" name="Shape 117"/>
        <p:cNvGrpSpPr/>
        <p:nvPr/>
      </p:nvGrpSpPr>
      <p:grpSpPr>
        <a:xfrm>
          <a:off x="0" y="0"/>
          <a:ext cx="0" cy="0"/>
          <a:chOff x="0" y="0"/>
          <a:chExt cx="0" cy="0"/>
        </a:xfrm>
      </p:grpSpPr>
      <p:grpSp>
        <p:nvGrpSpPr>
          <p:cNvPr id="118" name="Google Shape;118;p25"/>
          <p:cNvGrpSpPr/>
          <p:nvPr/>
        </p:nvGrpSpPr>
        <p:grpSpPr>
          <a:xfrm>
            <a:off x="0" y="381001"/>
            <a:ext cx="1037850" cy="1016287"/>
            <a:chOff x="0" y="381001"/>
            <a:chExt cx="1037850" cy="1016287"/>
          </a:xfrm>
        </p:grpSpPr>
        <p:sp>
          <p:nvSpPr>
            <p:cNvPr id="119" name="Google Shape;119;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3" name="Google Shape;12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idx="1" type="subTitle"/>
          </p:nvPr>
        </p:nvSpPr>
        <p:spPr>
          <a:xfrm flipH="1">
            <a:off x="835078" y="2109829"/>
            <a:ext cx="3569100" cy="208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Livvic"/>
                <a:ea typeface="Livvic"/>
                <a:cs typeface="Livvic"/>
                <a:sym typeface="Livvic"/>
              </a:defRPr>
            </a:lvl1pPr>
            <a:lvl2pPr lvl="1" rtl="0" algn="ctr">
              <a:lnSpc>
                <a:spcPct val="100000"/>
              </a:lnSpc>
              <a:spcBef>
                <a:spcPts val="0"/>
              </a:spcBef>
              <a:spcAft>
                <a:spcPts val="0"/>
              </a:spcAft>
              <a:buNone/>
              <a:defRPr>
                <a:latin typeface="Livvic"/>
                <a:ea typeface="Livvic"/>
                <a:cs typeface="Livvic"/>
                <a:sym typeface="Livvic"/>
              </a:defRPr>
            </a:lvl2pPr>
            <a:lvl3pPr lvl="2" rtl="0" algn="ctr">
              <a:lnSpc>
                <a:spcPct val="100000"/>
              </a:lnSpc>
              <a:spcBef>
                <a:spcPts val="0"/>
              </a:spcBef>
              <a:spcAft>
                <a:spcPts val="0"/>
              </a:spcAft>
              <a:buNone/>
              <a:defRPr>
                <a:latin typeface="Livvic"/>
                <a:ea typeface="Livvic"/>
                <a:cs typeface="Livvic"/>
                <a:sym typeface="Livvic"/>
              </a:defRPr>
            </a:lvl3pPr>
            <a:lvl4pPr lvl="3" rtl="0" algn="ctr">
              <a:lnSpc>
                <a:spcPct val="100000"/>
              </a:lnSpc>
              <a:spcBef>
                <a:spcPts val="0"/>
              </a:spcBef>
              <a:spcAft>
                <a:spcPts val="0"/>
              </a:spcAft>
              <a:buNone/>
              <a:defRPr>
                <a:latin typeface="Livvic"/>
                <a:ea typeface="Livvic"/>
                <a:cs typeface="Livvic"/>
                <a:sym typeface="Livvic"/>
              </a:defRPr>
            </a:lvl4pPr>
            <a:lvl5pPr lvl="4" rtl="0" algn="ctr">
              <a:lnSpc>
                <a:spcPct val="100000"/>
              </a:lnSpc>
              <a:spcBef>
                <a:spcPts val="0"/>
              </a:spcBef>
              <a:spcAft>
                <a:spcPts val="0"/>
              </a:spcAft>
              <a:buNone/>
              <a:defRPr>
                <a:latin typeface="Livvic"/>
                <a:ea typeface="Livvic"/>
                <a:cs typeface="Livvic"/>
                <a:sym typeface="Livvic"/>
              </a:defRPr>
            </a:lvl5pPr>
            <a:lvl6pPr lvl="5" rtl="0" algn="ctr">
              <a:lnSpc>
                <a:spcPct val="100000"/>
              </a:lnSpc>
              <a:spcBef>
                <a:spcPts val="0"/>
              </a:spcBef>
              <a:spcAft>
                <a:spcPts val="0"/>
              </a:spcAft>
              <a:buNone/>
              <a:defRPr>
                <a:latin typeface="Livvic"/>
                <a:ea typeface="Livvic"/>
                <a:cs typeface="Livvic"/>
                <a:sym typeface="Livvic"/>
              </a:defRPr>
            </a:lvl6pPr>
            <a:lvl7pPr lvl="6" rtl="0" algn="ctr">
              <a:lnSpc>
                <a:spcPct val="100000"/>
              </a:lnSpc>
              <a:spcBef>
                <a:spcPts val="0"/>
              </a:spcBef>
              <a:spcAft>
                <a:spcPts val="0"/>
              </a:spcAft>
              <a:buNone/>
              <a:defRPr>
                <a:latin typeface="Livvic"/>
                <a:ea typeface="Livvic"/>
                <a:cs typeface="Livvic"/>
                <a:sym typeface="Livvic"/>
              </a:defRPr>
            </a:lvl7pPr>
            <a:lvl8pPr lvl="7" rtl="0" algn="ctr">
              <a:lnSpc>
                <a:spcPct val="100000"/>
              </a:lnSpc>
              <a:spcBef>
                <a:spcPts val="0"/>
              </a:spcBef>
              <a:spcAft>
                <a:spcPts val="0"/>
              </a:spcAft>
              <a:buNone/>
              <a:defRPr>
                <a:latin typeface="Livvic"/>
                <a:ea typeface="Livvic"/>
                <a:cs typeface="Livvic"/>
                <a:sym typeface="Livvic"/>
              </a:defRPr>
            </a:lvl8pPr>
            <a:lvl9pPr lvl="8" rtl="0" algn="ctr">
              <a:lnSpc>
                <a:spcPct val="100000"/>
              </a:lnSpc>
              <a:spcBef>
                <a:spcPts val="0"/>
              </a:spcBef>
              <a:spcAft>
                <a:spcPts val="0"/>
              </a:spcAft>
              <a:buNone/>
              <a:defRPr>
                <a:latin typeface="Livvic"/>
                <a:ea typeface="Livvic"/>
                <a:cs typeface="Livvic"/>
                <a:sym typeface="Livvic"/>
              </a:defRPr>
            </a:lvl9pPr>
          </a:lstStyle>
          <a:p/>
        </p:txBody>
      </p:sp>
      <p:sp>
        <p:nvSpPr>
          <p:cNvPr id="15" name="Google Shape;15;p4"/>
          <p:cNvSpPr txBox="1"/>
          <p:nvPr>
            <p:ph type="title"/>
          </p:nvPr>
        </p:nvSpPr>
        <p:spPr>
          <a:xfrm>
            <a:off x="1101028" y="1456631"/>
            <a:ext cx="3037200" cy="528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0" sz="3000"/>
            </a:lvl1pPr>
            <a:lvl2pPr lvl="1" rtl="0" algn="ctr">
              <a:spcBef>
                <a:spcPts val="0"/>
              </a:spcBef>
              <a:spcAft>
                <a:spcPts val="0"/>
              </a:spcAft>
              <a:buNone/>
              <a:defRPr b="0" sz="3000">
                <a:latin typeface="Roboto Slab Regular"/>
                <a:ea typeface="Roboto Slab Regular"/>
                <a:cs typeface="Roboto Slab Regular"/>
                <a:sym typeface="Roboto Slab Regular"/>
              </a:defRPr>
            </a:lvl2pPr>
            <a:lvl3pPr lvl="2" rtl="0" algn="ctr">
              <a:spcBef>
                <a:spcPts val="0"/>
              </a:spcBef>
              <a:spcAft>
                <a:spcPts val="0"/>
              </a:spcAft>
              <a:buNone/>
              <a:defRPr b="0" sz="3000">
                <a:latin typeface="Roboto Slab Regular"/>
                <a:ea typeface="Roboto Slab Regular"/>
                <a:cs typeface="Roboto Slab Regular"/>
                <a:sym typeface="Roboto Slab Regular"/>
              </a:defRPr>
            </a:lvl3pPr>
            <a:lvl4pPr lvl="3" rtl="0" algn="ctr">
              <a:spcBef>
                <a:spcPts val="0"/>
              </a:spcBef>
              <a:spcAft>
                <a:spcPts val="0"/>
              </a:spcAft>
              <a:buNone/>
              <a:defRPr b="0" sz="3000">
                <a:latin typeface="Roboto Slab Regular"/>
                <a:ea typeface="Roboto Slab Regular"/>
                <a:cs typeface="Roboto Slab Regular"/>
                <a:sym typeface="Roboto Slab Regular"/>
              </a:defRPr>
            </a:lvl4pPr>
            <a:lvl5pPr lvl="4" rtl="0" algn="ctr">
              <a:spcBef>
                <a:spcPts val="0"/>
              </a:spcBef>
              <a:spcAft>
                <a:spcPts val="0"/>
              </a:spcAft>
              <a:buNone/>
              <a:defRPr b="0" sz="3000">
                <a:latin typeface="Roboto Slab Regular"/>
                <a:ea typeface="Roboto Slab Regular"/>
                <a:cs typeface="Roboto Slab Regular"/>
                <a:sym typeface="Roboto Slab Regular"/>
              </a:defRPr>
            </a:lvl5pPr>
            <a:lvl6pPr lvl="5" rtl="0" algn="ctr">
              <a:spcBef>
                <a:spcPts val="0"/>
              </a:spcBef>
              <a:spcAft>
                <a:spcPts val="0"/>
              </a:spcAft>
              <a:buNone/>
              <a:defRPr b="0" sz="3000">
                <a:latin typeface="Roboto Slab Regular"/>
                <a:ea typeface="Roboto Slab Regular"/>
                <a:cs typeface="Roboto Slab Regular"/>
                <a:sym typeface="Roboto Slab Regular"/>
              </a:defRPr>
            </a:lvl6pPr>
            <a:lvl7pPr lvl="6" rtl="0" algn="ctr">
              <a:spcBef>
                <a:spcPts val="0"/>
              </a:spcBef>
              <a:spcAft>
                <a:spcPts val="0"/>
              </a:spcAft>
              <a:buNone/>
              <a:defRPr b="0" sz="3000">
                <a:latin typeface="Roboto Slab Regular"/>
                <a:ea typeface="Roboto Slab Regular"/>
                <a:cs typeface="Roboto Slab Regular"/>
                <a:sym typeface="Roboto Slab Regular"/>
              </a:defRPr>
            </a:lvl7pPr>
            <a:lvl8pPr lvl="7" rtl="0" algn="ctr">
              <a:spcBef>
                <a:spcPts val="0"/>
              </a:spcBef>
              <a:spcAft>
                <a:spcPts val="0"/>
              </a:spcAft>
              <a:buNone/>
              <a:defRPr b="0" sz="3000">
                <a:latin typeface="Roboto Slab Regular"/>
                <a:ea typeface="Roboto Slab Regular"/>
                <a:cs typeface="Roboto Slab Regular"/>
                <a:sym typeface="Roboto Slab Regular"/>
              </a:defRPr>
            </a:lvl8pPr>
            <a:lvl9pPr lvl="8" rtl="0" algn="ctr">
              <a:spcBef>
                <a:spcPts val="0"/>
              </a:spcBef>
              <a:spcAft>
                <a:spcPts val="0"/>
              </a:spcAft>
              <a:buNone/>
              <a:defRPr b="0" sz="3000">
                <a:latin typeface="Roboto Slab Regular"/>
                <a:ea typeface="Roboto Slab Regular"/>
                <a:cs typeface="Roboto Slab Regular"/>
                <a:sym typeface="Roboto Slab Regul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idx="1" type="subTitle"/>
          </p:nvPr>
        </p:nvSpPr>
        <p:spPr>
          <a:xfrm>
            <a:off x="3023375" y="1675677"/>
            <a:ext cx="3097200" cy="99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8" name="Google Shape;18;p5"/>
          <p:cNvSpPr txBox="1"/>
          <p:nvPr>
            <p:ph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 name="Google Shape;19;p5"/>
          <p:cNvSpPr txBox="1"/>
          <p:nvPr>
            <p:ph idx="2" type="subTitle"/>
          </p:nvPr>
        </p:nvSpPr>
        <p:spPr>
          <a:xfrm>
            <a:off x="3591150" y="1474467"/>
            <a:ext cx="19617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
        <p:nvSpPr>
          <p:cNvPr id="20" name="Google Shape;20;p5"/>
          <p:cNvSpPr txBox="1"/>
          <p:nvPr>
            <p:ph idx="3" type="subTitle"/>
          </p:nvPr>
        </p:nvSpPr>
        <p:spPr>
          <a:xfrm>
            <a:off x="3591150" y="3146917"/>
            <a:ext cx="19617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
        <p:nvSpPr>
          <p:cNvPr id="21" name="Google Shape;21;p5"/>
          <p:cNvSpPr txBox="1"/>
          <p:nvPr>
            <p:ph idx="4" type="subTitle"/>
          </p:nvPr>
        </p:nvSpPr>
        <p:spPr>
          <a:xfrm>
            <a:off x="3084450" y="3348127"/>
            <a:ext cx="2975100" cy="99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2439675" y="362239"/>
            <a:ext cx="4264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 name="Shape 24"/>
        <p:cNvGrpSpPr/>
        <p:nvPr/>
      </p:nvGrpSpPr>
      <p:grpSpPr>
        <a:xfrm>
          <a:off x="0" y="0"/>
          <a:ext cx="0" cy="0"/>
          <a:chOff x="0" y="0"/>
          <a:chExt cx="0" cy="0"/>
        </a:xfrm>
      </p:grpSpPr>
      <p:sp>
        <p:nvSpPr>
          <p:cNvPr id="25" name="Google Shape;25;p7"/>
          <p:cNvSpPr txBox="1"/>
          <p:nvPr>
            <p:ph type="ctrTitle"/>
          </p:nvPr>
        </p:nvSpPr>
        <p:spPr>
          <a:xfrm>
            <a:off x="5826034" y="1395800"/>
            <a:ext cx="2711700" cy="998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b="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6" name="Google Shape;26;p7"/>
          <p:cNvSpPr txBox="1"/>
          <p:nvPr>
            <p:ph idx="1" type="subTitle"/>
          </p:nvPr>
        </p:nvSpPr>
        <p:spPr>
          <a:xfrm>
            <a:off x="5375734" y="2462926"/>
            <a:ext cx="3162000" cy="201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accent3"/>
                </a:solidFill>
              </a:defRPr>
            </a:lvl1pPr>
            <a:lvl2pPr lvl="1" rtl="0" algn="r">
              <a:lnSpc>
                <a:spcPct val="100000"/>
              </a:lnSpc>
              <a:spcBef>
                <a:spcPts val="1600"/>
              </a:spcBef>
              <a:spcAft>
                <a:spcPts val="0"/>
              </a:spcAft>
              <a:buNone/>
              <a:defRPr sz="1600">
                <a:solidFill>
                  <a:schemeClr val="accent3"/>
                </a:solidFill>
              </a:defRPr>
            </a:lvl2pPr>
            <a:lvl3pPr lvl="2" rtl="0" algn="r">
              <a:lnSpc>
                <a:spcPct val="100000"/>
              </a:lnSpc>
              <a:spcBef>
                <a:spcPts val="1600"/>
              </a:spcBef>
              <a:spcAft>
                <a:spcPts val="0"/>
              </a:spcAft>
              <a:buNone/>
              <a:defRPr sz="1600">
                <a:solidFill>
                  <a:schemeClr val="accent3"/>
                </a:solidFill>
              </a:defRPr>
            </a:lvl3pPr>
            <a:lvl4pPr lvl="3" rtl="0" algn="r">
              <a:lnSpc>
                <a:spcPct val="100000"/>
              </a:lnSpc>
              <a:spcBef>
                <a:spcPts val="1600"/>
              </a:spcBef>
              <a:spcAft>
                <a:spcPts val="0"/>
              </a:spcAft>
              <a:buNone/>
              <a:defRPr sz="1600">
                <a:solidFill>
                  <a:schemeClr val="accent3"/>
                </a:solidFill>
              </a:defRPr>
            </a:lvl4pPr>
            <a:lvl5pPr lvl="4" rtl="0" algn="r">
              <a:lnSpc>
                <a:spcPct val="100000"/>
              </a:lnSpc>
              <a:spcBef>
                <a:spcPts val="1600"/>
              </a:spcBef>
              <a:spcAft>
                <a:spcPts val="0"/>
              </a:spcAft>
              <a:buNone/>
              <a:defRPr sz="1600">
                <a:solidFill>
                  <a:schemeClr val="accent3"/>
                </a:solidFill>
              </a:defRPr>
            </a:lvl5pPr>
            <a:lvl6pPr lvl="5" rtl="0" algn="r">
              <a:lnSpc>
                <a:spcPct val="100000"/>
              </a:lnSpc>
              <a:spcBef>
                <a:spcPts val="1600"/>
              </a:spcBef>
              <a:spcAft>
                <a:spcPts val="0"/>
              </a:spcAft>
              <a:buNone/>
              <a:defRPr sz="1600">
                <a:solidFill>
                  <a:schemeClr val="accent3"/>
                </a:solidFill>
              </a:defRPr>
            </a:lvl6pPr>
            <a:lvl7pPr lvl="6" rtl="0" algn="r">
              <a:lnSpc>
                <a:spcPct val="100000"/>
              </a:lnSpc>
              <a:spcBef>
                <a:spcPts val="1600"/>
              </a:spcBef>
              <a:spcAft>
                <a:spcPts val="0"/>
              </a:spcAft>
              <a:buNone/>
              <a:defRPr sz="1600">
                <a:solidFill>
                  <a:schemeClr val="accent3"/>
                </a:solidFill>
              </a:defRPr>
            </a:lvl7pPr>
            <a:lvl8pPr lvl="7" rtl="0" algn="r">
              <a:lnSpc>
                <a:spcPct val="100000"/>
              </a:lnSpc>
              <a:spcBef>
                <a:spcPts val="1600"/>
              </a:spcBef>
              <a:spcAft>
                <a:spcPts val="0"/>
              </a:spcAft>
              <a:buNone/>
              <a:defRPr sz="1600">
                <a:solidFill>
                  <a:schemeClr val="accent3"/>
                </a:solidFill>
              </a:defRPr>
            </a:lvl8pPr>
            <a:lvl9pPr lvl="8" rtl="0" algn="r">
              <a:lnSpc>
                <a:spcPct val="100000"/>
              </a:lnSpc>
              <a:spcBef>
                <a:spcPts val="1600"/>
              </a:spcBef>
              <a:spcAft>
                <a:spcPts val="1600"/>
              </a:spcAft>
              <a:buNone/>
              <a:defRPr sz="1600">
                <a:solidFill>
                  <a:schemeClr val="accent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p8"/>
          <p:cNvSpPr txBox="1"/>
          <p:nvPr>
            <p:ph type="title"/>
          </p:nvPr>
        </p:nvSpPr>
        <p:spPr>
          <a:xfrm>
            <a:off x="606124" y="701643"/>
            <a:ext cx="3955500" cy="9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4800"/>
              <a:buNone/>
              <a:defRPr b="0" sz="2600"/>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1" name="Google Shape;3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 name="Google Shape;3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 name="Shape 33"/>
        <p:cNvGrpSpPr/>
        <p:nvPr/>
      </p:nvGrpSpPr>
      <p:grpSpPr>
        <a:xfrm>
          <a:off x="0" y="0"/>
          <a:ext cx="0" cy="0"/>
          <a:chOff x="0" y="0"/>
          <a:chExt cx="0" cy="0"/>
        </a:xfrm>
      </p:grpSpPr>
      <p:sp>
        <p:nvSpPr>
          <p:cNvPr id="34" name="Google Shape;34;p10"/>
          <p:cNvSpPr txBox="1"/>
          <p:nvPr>
            <p:ph type="ctrTitle"/>
          </p:nvPr>
        </p:nvSpPr>
        <p:spPr>
          <a:xfrm>
            <a:off x="3134250" y="3878388"/>
            <a:ext cx="28755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400"/>
              <a:buFont typeface="Livvic"/>
              <a:buNone/>
              <a:defRPr sz="1800">
                <a:latin typeface="Livvic"/>
                <a:ea typeface="Livvic"/>
                <a:cs typeface="Livvic"/>
                <a:sym typeface="Livvic"/>
              </a:defRPr>
            </a:lvl1pPr>
            <a:lvl2pPr lvl="1"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p:txBody>
      </p:sp>
      <p:sp>
        <p:nvSpPr>
          <p:cNvPr id="35" name="Google Shape;35;p10"/>
          <p:cNvSpPr txBox="1"/>
          <p:nvPr>
            <p:ph idx="1" type="subTitle"/>
          </p:nvPr>
        </p:nvSpPr>
        <p:spPr>
          <a:xfrm>
            <a:off x="1754500" y="700900"/>
            <a:ext cx="5634900" cy="1955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3000">
                <a:latin typeface="Redressed"/>
                <a:ea typeface="Redressed"/>
                <a:cs typeface="Redressed"/>
                <a:sym typeface="Redressed"/>
              </a:defRPr>
            </a:lvl1pPr>
            <a:lvl2pPr lvl="1" rtl="0" algn="ctr">
              <a:lnSpc>
                <a:spcPct val="100000"/>
              </a:lnSpc>
              <a:spcBef>
                <a:spcPts val="0"/>
              </a:spcBef>
              <a:spcAft>
                <a:spcPts val="0"/>
              </a:spcAft>
              <a:buNone/>
              <a:defRPr sz="3000">
                <a:latin typeface="Redressed"/>
                <a:ea typeface="Redressed"/>
                <a:cs typeface="Redressed"/>
                <a:sym typeface="Redressed"/>
              </a:defRPr>
            </a:lvl2pPr>
            <a:lvl3pPr lvl="2" rtl="0" algn="ctr">
              <a:lnSpc>
                <a:spcPct val="100000"/>
              </a:lnSpc>
              <a:spcBef>
                <a:spcPts val="0"/>
              </a:spcBef>
              <a:spcAft>
                <a:spcPts val="0"/>
              </a:spcAft>
              <a:buNone/>
              <a:defRPr sz="3000">
                <a:latin typeface="Redressed"/>
                <a:ea typeface="Redressed"/>
                <a:cs typeface="Redressed"/>
                <a:sym typeface="Redressed"/>
              </a:defRPr>
            </a:lvl3pPr>
            <a:lvl4pPr lvl="3" rtl="0" algn="ctr">
              <a:lnSpc>
                <a:spcPct val="100000"/>
              </a:lnSpc>
              <a:spcBef>
                <a:spcPts val="0"/>
              </a:spcBef>
              <a:spcAft>
                <a:spcPts val="0"/>
              </a:spcAft>
              <a:buNone/>
              <a:defRPr sz="3000">
                <a:latin typeface="Redressed"/>
                <a:ea typeface="Redressed"/>
                <a:cs typeface="Redressed"/>
                <a:sym typeface="Redressed"/>
              </a:defRPr>
            </a:lvl4pPr>
            <a:lvl5pPr lvl="4" rtl="0" algn="ctr">
              <a:lnSpc>
                <a:spcPct val="100000"/>
              </a:lnSpc>
              <a:spcBef>
                <a:spcPts val="0"/>
              </a:spcBef>
              <a:spcAft>
                <a:spcPts val="0"/>
              </a:spcAft>
              <a:buNone/>
              <a:defRPr sz="3000">
                <a:latin typeface="Redressed"/>
                <a:ea typeface="Redressed"/>
                <a:cs typeface="Redressed"/>
                <a:sym typeface="Redressed"/>
              </a:defRPr>
            </a:lvl5pPr>
            <a:lvl6pPr lvl="5" rtl="0" algn="ctr">
              <a:lnSpc>
                <a:spcPct val="100000"/>
              </a:lnSpc>
              <a:spcBef>
                <a:spcPts val="0"/>
              </a:spcBef>
              <a:spcAft>
                <a:spcPts val="0"/>
              </a:spcAft>
              <a:buNone/>
              <a:defRPr sz="3000">
                <a:latin typeface="Redressed"/>
                <a:ea typeface="Redressed"/>
                <a:cs typeface="Redressed"/>
                <a:sym typeface="Redressed"/>
              </a:defRPr>
            </a:lvl6pPr>
            <a:lvl7pPr lvl="6" rtl="0" algn="ctr">
              <a:lnSpc>
                <a:spcPct val="100000"/>
              </a:lnSpc>
              <a:spcBef>
                <a:spcPts val="0"/>
              </a:spcBef>
              <a:spcAft>
                <a:spcPts val="0"/>
              </a:spcAft>
              <a:buNone/>
              <a:defRPr sz="3000">
                <a:latin typeface="Redressed"/>
                <a:ea typeface="Redressed"/>
                <a:cs typeface="Redressed"/>
                <a:sym typeface="Redressed"/>
              </a:defRPr>
            </a:lvl7pPr>
            <a:lvl8pPr lvl="7" rtl="0" algn="ctr">
              <a:lnSpc>
                <a:spcPct val="100000"/>
              </a:lnSpc>
              <a:spcBef>
                <a:spcPts val="0"/>
              </a:spcBef>
              <a:spcAft>
                <a:spcPts val="0"/>
              </a:spcAft>
              <a:buNone/>
              <a:defRPr sz="3000">
                <a:latin typeface="Redressed"/>
                <a:ea typeface="Redressed"/>
                <a:cs typeface="Redressed"/>
                <a:sym typeface="Redressed"/>
              </a:defRPr>
            </a:lvl8pPr>
            <a:lvl9pPr lvl="8" rtl="0" algn="ctr">
              <a:lnSpc>
                <a:spcPct val="100000"/>
              </a:lnSpc>
              <a:spcBef>
                <a:spcPts val="0"/>
              </a:spcBef>
              <a:spcAft>
                <a:spcPts val="0"/>
              </a:spcAft>
              <a:buNone/>
              <a:defRPr sz="3000">
                <a:latin typeface="Redressed"/>
                <a:ea typeface="Redressed"/>
                <a:cs typeface="Redressed"/>
                <a:sym typeface="Redresse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8585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p:txBody>
      </p:sp>
      <p:sp>
        <p:nvSpPr>
          <p:cNvPr id="7" name="Google Shape;7;p1"/>
          <p:cNvSpPr txBox="1"/>
          <p:nvPr>
            <p:ph idx="1" type="body"/>
          </p:nvPr>
        </p:nvSpPr>
        <p:spPr>
          <a:xfrm>
            <a:off x="28585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indent="-317500" lvl="1" marL="9144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indent="-317500" lvl="2" marL="13716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indent="-317500" lvl="3" marL="18288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indent="-317500" lvl="4" marL="22860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indent="-317500" lvl="5" marL="27432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indent="-317500" lvl="6" marL="32004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indent="-317500" lvl="7" marL="36576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indent="-317500" lvl="8" marL="411480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5.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6"/>
          <p:cNvPicPr preferRelativeResize="0"/>
          <p:nvPr/>
        </p:nvPicPr>
        <p:blipFill>
          <a:blip r:embed="rId3">
            <a:alphaModFix amt="60000"/>
          </a:blip>
          <a:stretch>
            <a:fillRect/>
          </a:stretch>
        </p:blipFill>
        <p:spPr>
          <a:xfrm>
            <a:off x="3369325" y="1165200"/>
            <a:ext cx="2405349" cy="3222776"/>
          </a:xfrm>
          <a:prstGeom prst="rect">
            <a:avLst/>
          </a:prstGeom>
          <a:noFill/>
          <a:ln>
            <a:noFill/>
          </a:ln>
        </p:spPr>
      </p:pic>
      <p:sp>
        <p:nvSpPr>
          <p:cNvPr id="129" name="Google Shape;129;p26"/>
          <p:cNvSpPr txBox="1"/>
          <p:nvPr>
            <p:ph type="title"/>
          </p:nvPr>
        </p:nvSpPr>
        <p:spPr>
          <a:xfrm>
            <a:off x="311700" y="360000"/>
            <a:ext cx="85206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000">
                <a:solidFill>
                  <a:srgbClr val="482400"/>
                </a:solidFill>
                <a:latin typeface="Pacifico"/>
                <a:ea typeface="Pacifico"/>
                <a:cs typeface="Pacifico"/>
                <a:sym typeface="Pacifico"/>
              </a:rPr>
              <a:t>Serigrafer</a:t>
            </a:r>
            <a:endParaRPr sz="4000">
              <a:solidFill>
                <a:srgbClr val="482400"/>
              </a:solidFill>
              <a:latin typeface="Pacifico"/>
              <a:ea typeface="Pacifico"/>
              <a:cs typeface="Pacifico"/>
              <a:sym typeface="Pacifico"/>
            </a:endParaRPr>
          </a:p>
        </p:txBody>
      </p:sp>
      <p:sp>
        <p:nvSpPr>
          <p:cNvPr id="130" name="Google Shape;130;p26"/>
          <p:cNvSpPr txBox="1"/>
          <p:nvPr/>
        </p:nvSpPr>
        <p:spPr>
          <a:xfrm>
            <a:off x="360000" y="3746825"/>
            <a:ext cx="4155600" cy="103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200">
                <a:solidFill>
                  <a:srgbClr val="783F04"/>
                </a:solidFill>
                <a:latin typeface="Caveat"/>
                <a:ea typeface="Caveat"/>
                <a:cs typeface="Caveat"/>
                <a:sym typeface="Caveat"/>
              </a:rPr>
              <a:t>Alejandro Cardona</a:t>
            </a:r>
            <a:endParaRPr b="1" sz="2200">
              <a:solidFill>
                <a:srgbClr val="783F04"/>
              </a:solidFill>
              <a:latin typeface="Caveat"/>
              <a:ea typeface="Caveat"/>
              <a:cs typeface="Caveat"/>
              <a:sym typeface="Caveat"/>
            </a:endParaRPr>
          </a:p>
          <a:p>
            <a:pPr indent="0" lvl="0" marL="0" rtl="0" algn="l">
              <a:lnSpc>
                <a:spcPct val="100000"/>
              </a:lnSpc>
              <a:spcBef>
                <a:spcPts val="0"/>
              </a:spcBef>
              <a:spcAft>
                <a:spcPts val="0"/>
              </a:spcAft>
              <a:buNone/>
            </a:pPr>
            <a:r>
              <a:rPr b="1" lang="es" sz="2200">
                <a:solidFill>
                  <a:srgbClr val="783F04"/>
                </a:solidFill>
                <a:latin typeface="Caveat"/>
                <a:ea typeface="Caveat"/>
                <a:cs typeface="Caveat"/>
                <a:sym typeface="Caveat"/>
              </a:rPr>
              <a:t>Wuilmar Daniel Diaz</a:t>
            </a:r>
            <a:endParaRPr b="1" sz="2200">
              <a:solidFill>
                <a:srgbClr val="783F04"/>
              </a:solidFill>
              <a:latin typeface="Caveat"/>
              <a:ea typeface="Caveat"/>
              <a:cs typeface="Caveat"/>
              <a:sym typeface="Caveat"/>
            </a:endParaRPr>
          </a:p>
          <a:p>
            <a:pPr indent="0" lvl="0" marL="0" rtl="0" algn="l">
              <a:lnSpc>
                <a:spcPct val="100000"/>
              </a:lnSpc>
              <a:spcBef>
                <a:spcPts val="0"/>
              </a:spcBef>
              <a:spcAft>
                <a:spcPts val="0"/>
              </a:spcAft>
              <a:buNone/>
            </a:pPr>
            <a:r>
              <a:rPr b="1" lang="es" sz="2200">
                <a:solidFill>
                  <a:srgbClr val="783F04"/>
                </a:solidFill>
                <a:latin typeface="Caveat"/>
                <a:ea typeface="Caveat"/>
                <a:cs typeface="Caveat"/>
                <a:sym typeface="Caveat"/>
              </a:rPr>
              <a:t>Sebastian Munevar</a:t>
            </a:r>
            <a:endParaRPr b="1" sz="2200">
              <a:solidFill>
                <a:srgbClr val="783F04"/>
              </a:solidFill>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5"/>
          <p:cNvPicPr preferRelativeResize="0"/>
          <p:nvPr/>
        </p:nvPicPr>
        <p:blipFill>
          <a:blip r:embed="rId3">
            <a:alphaModFix/>
          </a:blip>
          <a:stretch>
            <a:fillRect/>
          </a:stretch>
        </p:blipFill>
        <p:spPr>
          <a:xfrm>
            <a:off x="-1" y="-3"/>
            <a:ext cx="2093350" cy="2758424"/>
          </a:xfrm>
          <a:prstGeom prst="rect">
            <a:avLst/>
          </a:prstGeom>
          <a:noFill/>
          <a:ln>
            <a:noFill/>
          </a:ln>
        </p:spPr>
      </p:pic>
      <p:sp>
        <p:nvSpPr>
          <p:cNvPr id="204" name="Google Shape;204;p35"/>
          <p:cNvSpPr txBox="1"/>
          <p:nvPr>
            <p:ph idx="4294967295" type="title"/>
          </p:nvPr>
        </p:nvSpPr>
        <p:spPr>
          <a:xfrm>
            <a:off x="1052550" y="360000"/>
            <a:ext cx="7038900" cy="7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latin typeface="Pacifico"/>
                <a:ea typeface="Pacifico"/>
                <a:cs typeface="Pacifico"/>
                <a:sym typeface="Pacifico"/>
              </a:rPr>
              <a:t>Personajes   </a:t>
            </a:r>
            <a:endParaRPr sz="4000">
              <a:latin typeface="Pacifico"/>
              <a:ea typeface="Pacifico"/>
              <a:cs typeface="Pacifico"/>
              <a:sym typeface="Pacifico"/>
            </a:endParaRPr>
          </a:p>
        </p:txBody>
      </p:sp>
      <p:sp>
        <p:nvSpPr>
          <p:cNvPr id="205" name="Google Shape;205;p35"/>
          <p:cNvSpPr txBox="1"/>
          <p:nvPr>
            <p:ph idx="1" type="subTitle"/>
          </p:nvPr>
        </p:nvSpPr>
        <p:spPr>
          <a:xfrm flipH="1">
            <a:off x="2093400" y="1163650"/>
            <a:ext cx="2478600" cy="14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783F04"/>
                </a:solidFill>
                <a:latin typeface="Caveat"/>
                <a:ea typeface="Caveat"/>
                <a:cs typeface="Caveat"/>
                <a:sym typeface="Caveat"/>
              </a:rPr>
              <a:t>Don Jorge</a:t>
            </a:r>
            <a:r>
              <a:rPr lang="es" sz="1600">
                <a:solidFill>
                  <a:srgbClr val="783F04"/>
                </a:solidFill>
                <a:latin typeface="Caveat"/>
                <a:ea typeface="Caveat"/>
                <a:cs typeface="Caveat"/>
                <a:sym typeface="Caveat"/>
              </a:rPr>
              <a:t>: </a:t>
            </a:r>
            <a:endParaRPr sz="1600">
              <a:solidFill>
                <a:srgbClr val="783F04"/>
              </a:solidFill>
              <a:latin typeface="Caveat"/>
              <a:ea typeface="Caveat"/>
              <a:cs typeface="Caveat"/>
              <a:sym typeface="Caveat"/>
            </a:endParaRPr>
          </a:p>
          <a:p>
            <a:pPr indent="0" lvl="0" marL="0" rtl="0" algn="l">
              <a:spcBef>
                <a:spcPts val="0"/>
              </a:spcBef>
              <a:spcAft>
                <a:spcPts val="0"/>
              </a:spcAft>
              <a:buNone/>
            </a:pPr>
            <a:r>
              <a:rPr lang="es" sz="1600">
                <a:solidFill>
                  <a:srgbClr val="783F04"/>
                </a:solidFill>
                <a:latin typeface="Caveat"/>
                <a:ea typeface="Caveat"/>
                <a:cs typeface="Caveat"/>
                <a:sym typeface="Caveat"/>
              </a:rPr>
              <a:t>Es el abuelo del jugador, es un artesano de </a:t>
            </a:r>
            <a:r>
              <a:rPr lang="es" sz="1600">
                <a:solidFill>
                  <a:srgbClr val="783F04"/>
                </a:solidFill>
                <a:latin typeface="Caveat"/>
                <a:ea typeface="Caveat"/>
                <a:cs typeface="Caveat"/>
                <a:sym typeface="Caveat"/>
              </a:rPr>
              <a:t>serigrafía</a:t>
            </a:r>
            <a:r>
              <a:rPr lang="es" sz="1600">
                <a:solidFill>
                  <a:srgbClr val="783F04"/>
                </a:solidFill>
                <a:latin typeface="Caveat"/>
                <a:ea typeface="Caveat"/>
                <a:cs typeface="Caveat"/>
                <a:sym typeface="Caveat"/>
              </a:rPr>
              <a:t> que tiene un taller en las </a:t>
            </a:r>
            <a:r>
              <a:rPr lang="es" sz="1600">
                <a:solidFill>
                  <a:srgbClr val="783F04"/>
                </a:solidFill>
                <a:latin typeface="Caveat"/>
                <a:ea typeface="Caveat"/>
                <a:cs typeface="Caveat"/>
                <a:sym typeface="Caveat"/>
              </a:rPr>
              <a:t>cercanías</a:t>
            </a:r>
            <a:r>
              <a:rPr lang="es" sz="1600">
                <a:solidFill>
                  <a:srgbClr val="783F04"/>
                </a:solidFill>
                <a:latin typeface="Caveat"/>
                <a:ea typeface="Caveat"/>
                <a:cs typeface="Caveat"/>
                <a:sym typeface="Caveat"/>
              </a:rPr>
              <a:t> del bosque a las afueras de la ciudad. </a:t>
            </a:r>
            <a:endParaRPr b="1" sz="1600">
              <a:solidFill>
                <a:srgbClr val="783F04"/>
              </a:solidFill>
              <a:latin typeface="Caveat"/>
              <a:ea typeface="Caveat"/>
              <a:cs typeface="Caveat"/>
              <a:sym typeface="Caveat"/>
            </a:endParaRPr>
          </a:p>
          <a:p>
            <a:pPr indent="0" lvl="0" marL="0" rtl="0" algn="l">
              <a:spcBef>
                <a:spcPts val="0"/>
              </a:spcBef>
              <a:spcAft>
                <a:spcPts val="0"/>
              </a:spcAft>
              <a:buNone/>
            </a:pPr>
            <a:r>
              <a:t/>
            </a:r>
            <a:endParaRPr b="1" sz="1600">
              <a:solidFill>
                <a:srgbClr val="783F04"/>
              </a:solidFill>
              <a:latin typeface="Caveat"/>
              <a:ea typeface="Caveat"/>
              <a:cs typeface="Caveat"/>
              <a:sym typeface="Caveat"/>
            </a:endParaRPr>
          </a:p>
          <a:p>
            <a:pPr indent="0" lvl="0" marL="0" rtl="0" algn="l">
              <a:spcBef>
                <a:spcPts val="0"/>
              </a:spcBef>
              <a:spcAft>
                <a:spcPts val="0"/>
              </a:spcAft>
              <a:buNone/>
            </a:pPr>
            <a:r>
              <a:t/>
            </a:r>
            <a:endParaRPr sz="1600"/>
          </a:p>
        </p:txBody>
      </p:sp>
      <p:pic>
        <p:nvPicPr>
          <p:cNvPr id="206" name="Google Shape;206;p35"/>
          <p:cNvPicPr preferRelativeResize="0"/>
          <p:nvPr/>
        </p:nvPicPr>
        <p:blipFill>
          <a:blip r:embed="rId4">
            <a:alphaModFix/>
          </a:blip>
          <a:stretch>
            <a:fillRect/>
          </a:stretch>
        </p:blipFill>
        <p:spPr>
          <a:xfrm>
            <a:off x="4572050" y="1245850"/>
            <a:ext cx="4211999" cy="2370768"/>
          </a:xfrm>
          <a:prstGeom prst="rect">
            <a:avLst/>
          </a:prstGeom>
          <a:noFill/>
          <a:ln>
            <a:noFill/>
          </a:ln>
        </p:spPr>
      </p:pic>
      <p:sp>
        <p:nvSpPr>
          <p:cNvPr id="207" name="Google Shape;207;p35"/>
          <p:cNvSpPr txBox="1"/>
          <p:nvPr/>
        </p:nvSpPr>
        <p:spPr>
          <a:xfrm>
            <a:off x="360000" y="2571850"/>
            <a:ext cx="4212000" cy="8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783F04"/>
                </a:solidFill>
                <a:latin typeface="Caveat"/>
                <a:ea typeface="Caveat"/>
                <a:cs typeface="Caveat"/>
                <a:sym typeface="Caveat"/>
              </a:rPr>
              <a:t>Don Jorge es la persona que encuentra a estas criaturas por primera vez y con el que empieza la historia de los </a:t>
            </a:r>
            <a:r>
              <a:rPr b="1" lang="es" sz="1600">
                <a:solidFill>
                  <a:srgbClr val="783F04"/>
                </a:solidFill>
                <a:latin typeface="Caveat"/>
                <a:ea typeface="Caveat"/>
                <a:cs typeface="Caveat"/>
                <a:sym typeface="Caveat"/>
              </a:rPr>
              <a:t>Orbies.</a:t>
            </a:r>
            <a:endParaRPr>
              <a:latin typeface="Livvic Light"/>
              <a:ea typeface="Livvic Light"/>
              <a:cs typeface="Livvic Light"/>
              <a:sym typeface="Livvic Light"/>
            </a:endParaRPr>
          </a:p>
        </p:txBody>
      </p:sp>
      <p:sp>
        <p:nvSpPr>
          <p:cNvPr id="208" name="Google Shape;208;p35"/>
          <p:cNvSpPr txBox="1"/>
          <p:nvPr/>
        </p:nvSpPr>
        <p:spPr>
          <a:xfrm>
            <a:off x="454050" y="3699000"/>
            <a:ext cx="8235900" cy="10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783F04"/>
                </a:solidFill>
                <a:latin typeface="Caveat"/>
                <a:ea typeface="Caveat"/>
                <a:cs typeface="Caveat"/>
                <a:sym typeface="Caveat"/>
              </a:rPr>
              <a:t>Jugador Principal:</a:t>
            </a:r>
            <a:r>
              <a:rPr lang="es" sz="1600">
                <a:solidFill>
                  <a:srgbClr val="783F04"/>
                </a:solidFill>
                <a:latin typeface="Caveat"/>
                <a:ea typeface="Caveat"/>
                <a:cs typeface="Caveat"/>
                <a:sym typeface="Caveat"/>
              </a:rPr>
              <a:t> </a:t>
            </a:r>
            <a:endParaRPr sz="1600">
              <a:solidFill>
                <a:srgbClr val="783F04"/>
              </a:solidFill>
              <a:latin typeface="Caveat"/>
              <a:ea typeface="Caveat"/>
              <a:cs typeface="Caveat"/>
              <a:sym typeface="Caveat"/>
            </a:endParaRPr>
          </a:p>
          <a:p>
            <a:pPr indent="0" lvl="0" marL="0" rtl="0" algn="l">
              <a:spcBef>
                <a:spcPts val="0"/>
              </a:spcBef>
              <a:spcAft>
                <a:spcPts val="0"/>
              </a:spcAft>
              <a:buNone/>
            </a:pPr>
            <a:r>
              <a:rPr lang="es" sz="1600">
                <a:solidFill>
                  <a:srgbClr val="783F04"/>
                </a:solidFill>
                <a:latin typeface="Caveat"/>
                <a:ea typeface="Caveat"/>
                <a:cs typeface="Caveat"/>
                <a:sym typeface="Caveat"/>
              </a:rPr>
              <a:t>(el personaje principal llevará el nombre del jugador)su misión es devolver el color a todas las cosas y seres inanimados que han sido afectados por las criaturas alienígenas </a:t>
            </a:r>
            <a:r>
              <a:rPr b="1" lang="es" sz="1600">
                <a:solidFill>
                  <a:srgbClr val="783F04"/>
                </a:solidFill>
                <a:latin typeface="Caveat"/>
                <a:ea typeface="Caveat"/>
                <a:cs typeface="Caveat"/>
                <a:sym typeface="Caveat"/>
              </a:rPr>
              <a:t>Orbies</a:t>
            </a:r>
            <a:r>
              <a:rPr lang="es" sz="1600">
                <a:solidFill>
                  <a:srgbClr val="783F04"/>
                </a:solidFill>
                <a:latin typeface="Caveat"/>
                <a:ea typeface="Caveat"/>
                <a:cs typeface="Caveat"/>
                <a:sym typeface="Caveat"/>
              </a:rPr>
              <a:t> evitando que se reproduzcan para poder salvar a su abuelo y al planeta entero.</a:t>
            </a:r>
            <a:endParaRPr sz="1600">
              <a:solidFill>
                <a:schemeClr val="dk1"/>
              </a:solidFill>
              <a:latin typeface="Livvic"/>
              <a:ea typeface="Livvic"/>
              <a:cs typeface="Livvic"/>
              <a:sym typeface="Livvic"/>
            </a:endParaRPr>
          </a:p>
          <a:p>
            <a:pPr indent="0" lvl="0" marL="0" rtl="0" algn="l">
              <a:spcBef>
                <a:spcPts val="0"/>
              </a:spcBef>
              <a:spcAft>
                <a:spcPts val="0"/>
              </a:spcAft>
              <a:buNone/>
            </a:pPr>
            <a:r>
              <a:t/>
            </a:r>
            <a:endParaRPr>
              <a:latin typeface="Livvic Light"/>
              <a:ea typeface="Livvic Light"/>
              <a:cs typeface="Livvic Light"/>
              <a:sym typeface="Livvic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6"/>
          <p:cNvPicPr preferRelativeResize="0"/>
          <p:nvPr/>
        </p:nvPicPr>
        <p:blipFill>
          <a:blip r:embed="rId3">
            <a:alphaModFix/>
          </a:blip>
          <a:stretch>
            <a:fillRect/>
          </a:stretch>
        </p:blipFill>
        <p:spPr>
          <a:xfrm>
            <a:off x="-176141" y="58700"/>
            <a:ext cx="2936083" cy="5143502"/>
          </a:xfrm>
          <a:prstGeom prst="rect">
            <a:avLst/>
          </a:prstGeom>
          <a:noFill/>
          <a:ln>
            <a:noFill/>
          </a:ln>
        </p:spPr>
      </p:pic>
      <p:sp>
        <p:nvSpPr>
          <p:cNvPr id="214" name="Google Shape;214;p36"/>
          <p:cNvSpPr txBox="1"/>
          <p:nvPr>
            <p:ph idx="1" type="subTitle"/>
          </p:nvPr>
        </p:nvSpPr>
        <p:spPr>
          <a:xfrm flipH="1">
            <a:off x="2552700" y="888600"/>
            <a:ext cx="62313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783F04"/>
                </a:solidFill>
                <a:latin typeface="Caveat"/>
                <a:ea typeface="Caveat"/>
                <a:cs typeface="Caveat"/>
                <a:sym typeface="Caveat"/>
              </a:rPr>
              <a:t>son criaturas alienígenas que absorben el color y la esencia de lo que tocan dejando inanimado a lo que le han extraído el color. Existen 4 tipos de los cuales depende su nivel desde los más básicos de 1 color pasando por 2 colores, 3 colores hasta los más avanzados de 4 colores. son débiles a su propia imagen</a:t>
            </a:r>
            <a:endParaRPr sz="1600">
              <a:solidFill>
                <a:srgbClr val="783F04"/>
              </a:solidFill>
              <a:latin typeface="Caveat"/>
              <a:ea typeface="Caveat"/>
              <a:cs typeface="Caveat"/>
              <a:sym typeface="Caveat"/>
            </a:endParaRPr>
          </a:p>
          <a:p>
            <a:pPr indent="0" lvl="0" marL="0" rtl="0" algn="ctr">
              <a:spcBef>
                <a:spcPts val="0"/>
              </a:spcBef>
              <a:spcAft>
                <a:spcPts val="0"/>
              </a:spcAft>
              <a:buNone/>
            </a:pPr>
            <a:r>
              <a:t/>
            </a:r>
            <a:endParaRPr sz="1600">
              <a:latin typeface="Caveat"/>
              <a:ea typeface="Caveat"/>
              <a:cs typeface="Caveat"/>
              <a:sym typeface="Caveat"/>
            </a:endParaRPr>
          </a:p>
        </p:txBody>
      </p:sp>
      <p:sp>
        <p:nvSpPr>
          <p:cNvPr id="215" name="Google Shape;215;p36"/>
          <p:cNvSpPr txBox="1"/>
          <p:nvPr>
            <p:ph type="title"/>
          </p:nvPr>
        </p:nvSpPr>
        <p:spPr>
          <a:xfrm>
            <a:off x="3751201" y="360000"/>
            <a:ext cx="1641600" cy="52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4000">
                <a:latin typeface="Pacifico"/>
                <a:ea typeface="Pacifico"/>
                <a:cs typeface="Pacifico"/>
                <a:sym typeface="Pacifico"/>
              </a:rPr>
              <a:t>Orbies</a:t>
            </a:r>
            <a:endParaRPr sz="4000">
              <a:latin typeface="Pacifico"/>
              <a:ea typeface="Pacifico"/>
              <a:cs typeface="Pacifico"/>
              <a:sym typeface="Pacifico"/>
            </a:endParaRPr>
          </a:p>
        </p:txBody>
      </p:sp>
      <p:pic>
        <p:nvPicPr>
          <p:cNvPr id="216" name="Google Shape;216;p36"/>
          <p:cNvPicPr preferRelativeResize="0"/>
          <p:nvPr/>
        </p:nvPicPr>
        <p:blipFill rotWithShape="1">
          <a:blip r:embed="rId4">
            <a:alphaModFix amt="70000"/>
          </a:blip>
          <a:srcRect b="2740" l="0" r="0" t="-2740"/>
          <a:stretch/>
        </p:blipFill>
        <p:spPr>
          <a:xfrm>
            <a:off x="2685303" y="2571738"/>
            <a:ext cx="1534675" cy="2046224"/>
          </a:xfrm>
          <a:prstGeom prst="rect">
            <a:avLst/>
          </a:prstGeom>
          <a:noFill/>
          <a:ln>
            <a:noFill/>
          </a:ln>
        </p:spPr>
      </p:pic>
      <p:pic>
        <p:nvPicPr>
          <p:cNvPr id="217" name="Google Shape;217;p36"/>
          <p:cNvPicPr preferRelativeResize="0"/>
          <p:nvPr/>
        </p:nvPicPr>
        <p:blipFill>
          <a:blip r:embed="rId5">
            <a:alphaModFix/>
          </a:blip>
          <a:stretch>
            <a:fillRect/>
          </a:stretch>
        </p:blipFill>
        <p:spPr>
          <a:xfrm>
            <a:off x="4219975" y="1873650"/>
            <a:ext cx="4924026" cy="3269850"/>
          </a:xfrm>
          <a:prstGeom prst="rect">
            <a:avLst/>
          </a:prstGeom>
          <a:noFill/>
          <a:ln>
            <a:noFill/>
          </a:ln>
        </p:spPr>
      </p:pic>
      <p:sp>
        <p:nvSpPr>
          <p:cNvPr id="218" name="Google Shape;218;p36"/>
          <p:cNvSpPr txBox="1"/>
          <p:nvPr/>
        </p:nvSpPr>
        <p:spPr>
          <a:xfrm>
            <a:off x="2630475" y="258350"/>
            <a:ext cx="6764100" cy="78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vvic Light"/>
              <a:ea typeface="Livvic Light"/>
              <a:cs typeface="Livvic Light"/>
              <a:sym typeface="Livvic Light"/>
            </a:endParaRPr>
          </a:p>
        </p:txBody>
      </p:sp>
      <p:sp>
        <p:nvSpPr>
          <p:cNvPr id="219" name="Google Shape;219;p36"/>
          <p:cNvSpPr txBox="1"/>
          <p:nvPr/>
        </p:nvSpPr>
        <p:spPr>
          <a:xfrm>
            <a:off x="2685300" y="2224800"/>
            <a:ext cx="140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783F04"/>
                </a:solidFill>
                <a:latin typeface="Caveat"/>
                <a:ea typeface="Caveat"/>
                <a:cs typeface="Caveat"/>
                <a:sym typeface="Caveat"/>
              </a:rPr>
              <a:t>Primeras Ideas</a:t>
            </a:r>
            <a:endParaRPr b="1">
              <a:solidFill>
                <a:srgbClr val="783F04"/>
              </a:solidFill>
              <a:latin typeface="Caveat"/>
              <a:ea typeface="Caveat"/>
              <a:cs typeface="Caveat"/>
              <a:sym typeface="Cave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2372125" y="360000"/>
            <a:ext cx="4591500" cy="5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000">
                <a:latin typeface="Pacifico"/>
                <a:ea typeface="Pacifico"/>
                <a:cs typeface="Pacifico"/>
                <a:sym typeface="Pacifico"/>
              </a:rPr>
              <a:t>Orbies Referencias</a:t>
            </a:r>
            <a:endParaRPr sz="4000">
              <a:latin typeface="Pacifico"/>
              <a:ea typeface="Pacifico"/>
              <a:cs typeface="Pacifico"/>
              <a:sym typeface="Pacifico"/>
            </a:endParaRPr>
          </a:p>
        </p:txBody>
      </p:sp>
      <p:pic>
        <p:nvPicPr>
          <p:cNvPr id="225" name="Google Shape;225;p37"/>
          <p:cNvPicPr preferRelativeResize="0"/>
          <p:nvPr/>
        </p:nvPicPr>
        <p:blipFill>
          <a:blip r:embed="rId3">
            <a:alphaModFix/>
          </a:blip>
          <a:stretch>
            <a:fillRect/>
          </a:stretch>
        </p:blipFill>
        <p:spPr>
          <a:xfrm>
            <a:off x="360000" y="1891950"/>
            <a:ext cx="2247900" cy="2952750"/>
          </a:xfrm>
          <a:prstGeom prst="rect">
            <a:avLst/>
          </a:prstGeom>
          <a:noFill/>
          <a:ln>
            <a:noFill/>
          </a:ln>
        </p:spPr>
      </p:pic>
      <p:pic>
        <p:nvPicPr>
          <p:cNvPr id="226" name="Google Shape;226;p37"/>
          <p:cNvPicPr preferRelativeResize="0"/>
          <p:nvPr/>
        </p:nvPicPr>
        <p:blipFill>
          <a:blip r:embed="rId4">
            <a:alphaModFix/>
          </a:blip>
          <a:stretch>
            <a:fillRect/>
          </a:stretch>
        </p:blipFill>
        <p:spPr>
          <a:xfrm>
            <a:off x="6105450" y="1035525"/>
            <a:ext cx="3038538" cy="3950099"/>
          </a:xfrm>
          <a:prstGeom prst="rect">
            <a:avLst/>
          </a:prstGeom>
          <a:noFill/>
          <a:ln>
            <a:noFill/>
          </a:ln>
        </p:spPr>
      </p:pic>
      <p:pic>
        <p:nvPicPr>
          <p:cNvPr id="227" name="Google Shape;227;p37"/>
          <p:cNvPicPr preferRelativeResize="0"/>
          <p:nvPr/>
        </p:nvPicPr>
        <p:blipFill>
          <a:blip r:embed="rId5">
            <a:alphaModFix/>
          </a:blip>
          <a:stretch>
            <a:fillRect/>
          </a:stretch>
        </p:blipFill>
        <p:spPr>
          <a:xfrm>
            <a:off x="2945325" y="2966514"/>
            <a:ext cx="3160125" cy="2176975"/>
          </a:xfrm>
          <a:prstGeom prst="rect">
            <a:avLst/>
          </a:prstGeom>
          <a:noFill/>
          <a:ln>
            <a:noFill/>
          </a:ln>
        </p:spPr>
      </p:pic>
      <p:pic>
        <p:nvPicPr>
          <p:cNvPr id="228" name="Google Shape;228;p37"/>
          <p:cNvPicPr preferRelativeResize="0"/>
          <p:nvPr/>
        </p:nvPicPr>
        <p:blipFill>
          <a:blip r:embed="rId6">
            <a:alphaModFix/>
          </a:blip>
          <a:stretch>
            <a:fillRect/>
          </a:stretch>
        </p:blipFill>
        <p:spPr>
          <a:xfrm>
            <a:off x="2945325" y="1188965"/>
            <a:ext cx="3160123" cy="17775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nvSpPr>
        <p:spPr>
          <a:xfrm>
            <a:off x="3025025" y="1383675"/>
            <a:ext cx="2755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0">
                <a:solidFill>
                  <a:schemeClr val="dk1"/>
                </a:solidFill>
                <a:latin typeface="Pacifico"/>
                <a:ea typeface="Pacifico"/>
                <a:cs typeface="Pacifico"/>
                <a:sym typeface="Pacifico"/>
              </a:rPr>
              <a:t>Fin</a:t>
            </a:r>
            <a:endParaRPr sz="1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1221300" y="360000"/>
            <a:ext cx="67014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latin typeface="Pacifico"/>
                <a:ea typeface="Pacifico"/>
                <a:cs typeface="Pacifico"/>
                <a:sym typeface="Pacifico"/>
              </a:rPr>
              <a:t>Resumen del Videojuego</a:t>
            </a:r>
            <a:endParaRPr sz="4000">
              <a:latin typeface="Pacifico"/>
              <a:ea typeface="Pacifico"/>
              <a:cs typeface="Pacifico"/>
              <a:sym typeface="Pacifico"/>
            </a:endParaRPr>
          </a:p>
        </p:txBody>
      </p:sp>
      <p:sp>
        <p:nvSpPr>
          <p:cNvPr id="136" name="Google Shape;136;p27"/>
          <p:cNvSpPr txBox="1"/>
          <p:nvPr/>
        </p:nvSpPr>
        <p:spPr>
          <a:xfrm>
            <a:off x="360000" y="1516500"/>
            <a:ext cx="4324200" cy="3267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600">
                <a:solidFill>
                  <a:srgbClr val="783F04"/>
                </a:solidFill>
                <a:latin typeface="Caveat"/>
                <a:ea typeface="Caveat"/>
                <a:cs typeface="Caveat"/>
                <a:sym typeface="Caveat"/>
              </a:rPr>
              <a:t>Serigrafer es un juego de 1 jugador en donde este sigue la historia de </a:t>
            </a:r>
            <a:r>
              <a:rPr lang="es" sz="1600">
                <a:solidFill>
                  <a:srgbClr val="783F04"/>
                </a:solidFill>
                <a:latin typeface="Caveat"/>
                <a:ea typeface="Caveat"/>
                <a:cs typeface="Caveat"/>
                <a:sym typeface="Caveat"/>
              </a:rPr>
              <a:t>cómo</a:t>
            </a:r>
            <a:r>
              <a:rPr lang="es" sz="1600">
                <a:solidFill>
                  <a:srgbClr val="783F04"/>
                </a:solidFill>
                <a:latin typeface="Caveat"/>
                <a:ea typeface="Caveat"/>
                <a:cs typeface="Caveat"/>
                <a:sym typeface="Caveat"/>
              </a:rPr>
              <a:t> unas criaturas </a:t>
            </a:r>
            <a:r>
              <a:rPr lang="es" sz="1600">
                <a:solidFill>
                  <a:srgbClr val="783F04"/>
                </a:solidFill>
                <a:latin typeface="Caveat"/>
                <a:ea typeface="Caveat"/>
                <a:cs typeface="Caveat"/>
                <a:sym typeface="Caveat"/>
              </a:rPr>
              <a:t>alienígenas</a:t>
            </a:r>
            <a:r>
              <a:rPr lang="es" sz="1600">
                <a:solidFill>
                  <a:srgbClr val="783F04"/>
                </a:solidFill>
                <a:latin typeface="Caveat"/>
                <a:ea typeface="Caveat"/>
                <a:cs typeface="Caveat"/>
                <a:sym typeface="Caveat"/>
              </a:rPr>
              <a:t> llegan al planeta y empiezan a absorber el color de todo lo que tocan dejando seres inanimados y sin color. Nuestro personaje tiene que sellar </a:t>
            </a:r>
            <a:r>
              <a:rPr lang="es" sz="1600">
                <a:solidFill>
                  <a:srgbClr val="783F04"/>
                </a:solidFill>
                <a:latin typeface="Caveat"/>
                <a:ea typeface="Caveat"/>
                <a:cs typeface="Caveat"/>
                <a:sym typeface="Caveat"/>
              </a:rPr>
              <a:t>estas</a:t>
            </a:r>
            <a:r>
              <a:rPr lang="es" sz="1600">
                <a:solidFill>
                  <a:srgbClr val="783F04"/>
                </a:solidFill>
                <a:latin typeface="Caveat"/>
                <a:ea typeface="Caveat"/>
                <a:cs typeface="Caveat"/>
                <a:sym typeface="Caveat"/>
              </a:rPr>
              <a:t> </a:t>
            </a:r>
            <a:r>
              <a:rPr lang="es" sz="1600">
                <a:solidFill>
                  <a:srgbClr val="783F04"/>
                </a:solidFill>
                <a:latin typeface="Caveat"/>
                <a:ea typeface="Caveat"/>
                <a:cs typeface="Caveat"/>
                <a:sym typeface="Caveat"/>
              </a:rPr>
              <a:t>criaturas</a:t>
            </a:r>
            <a:r>
              <a:rPr lang="es" sz="1600">
                <a:solidFill>
                  <a:srgbClr val="783F04"/>
                </a:solidFill>
                <a:latin typeface="Caveat"/>
                <a:ea typeface="Caveat"/>
                <a:cs typeface="Caveat"/>
                <a:sym typeface="Caveat"/>
              </a:rPr>
              <a:t> por medio </a:t>
            </a:r>
            <a:r>
              <a:rPr lang="es" sz="1600">
                <a:solidFill>
                  <a:srgbClr val="783F04"/>
                </a:solidFill>
                <a:latin typeface="Caveat"/>
                <a:ea typeface="Caveat"/>
                <a:cs typeface="Caveat"/>
                <a:sym typeface="Caveat"/>
              </a:rPr>
              <a:t>del</a:t>
            </a:r>
            <a:r>
              <a:rPr lang="es" sz="1600">
                <a:solidFill>
                  <a:srgbClr val="783F04"/>
                </a:solidFill>
                <a:latin typeface="Caveat"/>
                <a:ea typeface="Caveat"/>
                <a:cs typeface="Caveat"/>
                <a:sym typeface="Caveat"/>
              </a:rPr>
              <a:t> conocimiento en </a:t>
            </a:r>
            <a:r>
              <a:rPr lang="es" sz="1600">
                <a:solidFill>
                  <a:srgbClr val="783F04"/>
                </a:solidFill>
                <a:latin typeface="Caveat"/>
                <a:ea typeface="Caveat"/>
                <a:cs typeface="Caveat"/>
                <a:sym typeface="Caveat"/>
              </a:rPr>
              <a:t>serigrafía</a:t>
            </a:r>
            <a:r>
              <a:rPr lang="es" sz="1600">
                <a:solidFill>
                  <a:srgbClr val="783F04"/>
                </a:solidFill>
                <a:latin typeface="Caveat"/>
                <a:ea typeface="Caveat"/>
                <a:cs typeface="Caveat"/>
                <a:sym typeface="Caveat"/>
              </a:rPr>
              <a:t> que su abuelo le deja, creando sellos que estampa con la imagen de estas criaturas y su respectivo color en unas plantillas de tela. Es un juego 2d con efecto de 3d donde el escenario principal es el taller de </a:t>
            </a:r>
            <a:r>
              <a:rPr lang="es" sz="1600">
                <a:solidFill>
                  <a:srgbClr val="783F04"/>
                </a:solidFill>
                <a:latin typeface="Caveat"/>
                <a:ea typeface="Caveat"/>
                <a:cs typeface="Caveat"/>
                <a:sym typeface="Caveat"/>
              </a:rPr>
              <a:t>serigrafía</a:t>
            </a:r>
            <a:r>
              <a:rPr lang="es" sz="1600">
                <a:solidFill>
                  <a:srgbClr val="783F04"/>
                </a:solidFill>
                <a:latin typeface="Caveat"/>
                <a:ea typeface="Caveat"/>
                <a:cs typeface="Caveat"/>
                <a:sym typeface="Caveat"/>
              </a:rPr>
              <a:t> del abuelo, donde </a:t>
            </a:r>
            <a:r>
              <a:rPr lang="es" sz="1600">
                <a:solidFill>
                  <a:srgbClr val="783F04"/>
                </a:solidFill>
                <a:latin typeface="Caveat"/>
                <a:ea typeface="Caveat"/>
                <a:cs typeface="Caveat"/>
                <a:sym typeface="Caveat"/>
              </a:rPr>
              <a:t>creará</a:t>
            </a:r>
            <a:r>
              <a:rPr lang="es" sz="1600">
                <a:solidFill>
                  <a:srgbClr val="783F04"/>
                </a:solidFill>
                <a:latin typeface="Caveat"/>
                <a:ea typeface="Caveat"/>
                <a:cs typeface="Caveat"/>
                <a:sym typeface="Caveat"/>
              </a:rPr>
              <a:t> los sellos por medio de una interfaz 3d estilizado a 2d, estilo simulador que nos enseñara a como estampar con </a:t>
            </a:r>
            <a:r>
              <a:rPr lang="es" sz="1600">
                <a:solidFill>
                  <a:srgbClr val="783F04"/>
                </a:solidFill>
                <a:latin typeface="Caveat"/>
                <a:ea typeface="Caveat"/>
                <a:cs typeface="Caveat"/>
                <a:sym typeface="Caveat"/>
              </a:rPr>
              <a:t>serigrafía</a:t>
            </a:r>
            <a:r>
              <a:rPr lang="es" sz="1600">
                <a:solidFill>
                  <a:srgbClr val="783F04"/>
                </a:solidFill>
                <a:latin typeface="Caveat"/>
                <a:ea typeface="Caveat"/>
                <a:cs typeface="Caveat"/>
                <a:sym typeface="Caveat"/>
              </a:rPr>
              <a:t> y a usar debidamente las herramientas y materiales.</a:t>
            </a:r>
            <a:endParaRPr sz="1600">
              <a:solidFill>
                <a:srgbClr val="783F04"/>
              </a:solidFill>
              <a:latin typeface="Caveat"/>
              <a:ea typeface="Caveat"/>
              <a:cs typeface="Caveat"/>
              <a:sym typeface="Caveat"/>
            </a:endParaRPr>
          </a:p>
        </p:txBody>
      </p:sp>
      <p:pic>
        <p:nvPicPr>
          <p:cNvPr id="137" name="Google Shape;137;p27"/>
          <p:cNvPicPr preferRelativeResize="0"/>
          <p:nvPr/>
        </p:nvPicPr>
        <p:blipFill rotWithShape="1">
          <a:blip r:embed="rId3">
            <a:alphaModFix amt="75000"/>
          </a:blip>
          <a:srcRect b="0" l="0" r="0" t="11777"/>
          <a:stretch/>
        </p:blipFill>
        <p:spPr>
          <a:xfrm>
            <a:off x="5066613" y="1235575"/>
            <a:ext cx="1607224" cy="2554875"/>
          </a:xfrm>
          <a:prstGeom prst="rect">
            <a:avLst/>
          </a:prstGeom>
          <a:noFill/>
          <a:ln>
            <a:noFill/>
          </a:ln>
        </p:spPr>
      </p:pic>
      <p:pic>
        <p:nvPicPr>
          <p:cNvPr id="138" name="Google Shape;138;p27"/>
          <p:cNvPicPr preferRelativeResize="0"/>
          <p:nvPr/>
        </p:nvPicPr>
        <p:blipFill rotWithShape="1">
          <a:blip r:embed="rId4">
            <a:alphaModFix amt="75000"/>
          </a:blip>
          <a:srcRect b="5291" l="0" r="0" t="5922"/>
          <a:stretch/>
        </p:blipFill>
        <p:spPr>
          <a:xfrm>
            <a:off x="7056250" y="1859150"/>
            <a:ext cx="1727751" cy="292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nvSpPr>
        <p:spPr>
          <a:xfrm>
            <a:off x="603550" y="360000"/>
            <a:ext cx="3319800" cy="442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2600">
                <a:solidFill>
                  <a:schemeClr val="dk1"/>
                </a:solidFill>
                <a:latin typeface="Pacifico"/>
                <a:ea typeface="Pacifico"/>
                <a:cs typeface="Pacifico"/>
                <a:sym typeface="Pacifico"/>
              </a:rPr>
              <a:t>Plataforma:</a:t>
            </a:r>
            <a:endParaRPr sz="2600">
              <a:solidFill>
                <a:schemeClr val="dk1"/>
              </a:solidFill>
              <a:latin typeface="Pacifico"/>
              <a:ea typeface="Pacifico"/>
              <a:cs typeface="Pacifico"/>
              <a:sym typeface="Pacifico"/>
            </a:endParaRPr>
          </a:p>
          <a:p>
            <a:pPr indent="0" lvl="0" marL="0" rtl="0" algn="l">
              <a:lnSpc>
                <a:spcPct val="100000"/>
              </a:lnSpc>
              <a:spcBef>
                <a:spcPts val="0"/>
              </a:spcBef>
              <a:spcAft>
                <a:spcPts val="0"/>
              </a:spcAft>
              <a:buNone/>
            </a:pPr>
            <a:r>
              <a:rPr lang="es" sz="2000">
                <a:solidFill>
                  <a:srgbClr val="783F04"/>
                </a:solidFill>
                <a:latin typeface="Caveat"/>
                <a:ea typeface="Caveat"/>
                <a:cs typeface="Caveat"/>
                <a:sym typeface="Caveat"/>
              </a:rPr>
              <a:t>El juego está diseñado para celulares con un sistema operativo android.</a:t>
            </a:r>
            <a:endParaRPr sz="2000">
              <a:solidFill>
                <a:srgbClr val="783F04"/>
              </a:solidFill>
              <a:latin typeface="Caveat"/>
              <a:ea typeface="Caveat"/>
              <a:cs typeface="Caveat"/>
              <a:sym typeface="Caveat"/>
            </a:endParaRPr>
          </a:p>
          <a:p>
            <a:pPr indent="0" lvl="0" marL="0" rtl="0" algn="l">
              <a:lnSpc>
                <a:spcPct val="100000"/>
              </a:lnSpc>
              <a:spcBef>
                <a:spcPts val="0"/>
              </a:spcBef>
              <a:spcAft>
                <a:spcPts val="0"/>
              </a:spcAft>
              <a:buNone/>
            </a:pPr>
            <a:r>
              <a:t/>
            </a:r>
            <a:endParaRPr sz="2000">
              <a:solidFill>
                <a:srgbClr val="783F04"/>
              </a:solidFill>
              <a:latin typeface="Caveat"/>
              <a:ea typeface="Caveat"/>
              <a:cs typeface="Caveat"/>
              <a:sym typeface="Caveat"/>
            </a:endParaRPr>
          </a:p>
          <a:p>
            <a:pPr indent="0" lvl="0" marL="0" rtl="0" algn="l">
              <a:lnSpc>
                <a:spcPct val="100000"/>
              </a:lnSpc>
              <a:spcBef>
                <a:spcPts val="0"/>
              </a:spcBef>
              <a:spcAft>
                <a:spcPts val="0"/>
              </a:spcAft>
              <a:buNone/>
            </a:pPr>
            <a:r>
              <a:rPr lang="es" sz="2600">
                <a:solidFill>
                  <a:schemeClr val="dk1"/>
                </a:solidFill>
                <a:latin typeface="Pacifico"/>
                <a:ea typeface="Pacifico"/>
                <a:cs typeface="Pacifico"/>
                <a:sym typeface="Pacifico"/>
              </a:rPr>
              <a:t>Público objetivo: </a:t>
            </a:r>
            <a:r>
              <a:rPr lang="es" sz="2000">
                <a:solidFill>
                  <a:srgbClr val="783F04"/>
                </a:solidFill>
                <a:latin typeface="Caveat"/>
                <a:ea typeface="Caveat"/>
                <a:cs typeface="Caveat"/>
                <a:sym typeface="Caveat"/>
              </a:rPr>
              <a:t>Aprendices del SENA.</a:t>
            </a:r>
            <a:endParaRPr sz="2000">
              <a:solidFill>
                <a:srgbClr val="783F04"/>
              </a:solidFill>
              <a:latin typeface="Caveat"/>
              <a:ea typeface="Caveat"/>
              <a:cs typeface="Caveat"/>
              <a:sym typeface="Caveat"/>
            </a:endParaRPr>
          </a:p>
          <a:p>
            <a:pPr indent="0" lvl="0" marL="0" rtl="0" algn="l">
              <a:lnSpc>
                <a:spcPct val="100000"/>
              </a:lnSpc>
              <a:spcBef>
                <a:spcPts val="0"/>
              </a:spcBef>
              <a:spcAft>
                <a:spcPts val="0"/>
              </a:spcAft>
              <a:buNone/>
            </a:pPr>
            <a:r>
              <a:t/>
            </a:r>
            <a:endParaRPr sz="2000">
              <a:solidFill>
                <a:srgbClr val="783F04"/>
              </a:solidFill>
              <a:latin typeface="Caveat"/>
              <a:ea typeface="Caveat"/>
              <a:cs typeface="Caveat"/>
              <a:sym typeface="Caveat"/>
            </a:endParaRPr>
          </a:p>
          <a:p>
            <a:pPr indent="0" lvl="0" marL="0" rtl="0" algn="l">
              <a:lnSpc>
                <a:spcPct val="100000"/>
              </a:lnSpc>
              <a:spcBef>
                <a:spcPts val="0"/>
              </a:spcBef>
              <a:spcAft>
                <a:spcPts val="0"/>
              </a:spcAft>
              <a:buNone/>
            </a:pPr>
            <a:r>
              <a:rPr lang="es" sz="2600">
                <a:solidFill>
                  <a:srgbClr val="482400"/>
                </a:solidFill>
                <a:latin typeface="Pacifico"/>
                <a:ea typeface="Pacifico"/>
                <a:cs typeface="Pacifico"/>
                <a:sym typeface="Pacifico"/>
              </a:rPr>
              <a:t>Género:</a:t>
            </a:r>
            <a:endParaRPr sz="2600">
              <a:solidFill>
                <a:srgbClr val="482400"/>
              </a:solidFill>
              <a:latin typeface="Pacifico"/>
              <a:ea typeface="Pacifico"/>
              <a:cs typeface="Pacifico"/>
              <a:sym typeface="Pacifico"/>
            </a:endParaRPr>
          </a:p>
          <a:p>
            <a:pPr indent="0" lvl="0" marL="0" rtl="0" algn="l">
              <a:lnSpc>
                <a:spcPct val="100000"/>
              </a:lnSpc>
              <a:spcBef>
                <a:spcPts val="0"/>
              </a:spcBef>
              <a:spcAft>
                <a:spcPts val="0"/>
              </a:spcAft>
              <a:buNone/>
            </a:pPr>
            <a:r>
              <a:rPr lang="es" sz="2000">
                <a:solidFill>
                  <a:srgbClr val="783F04"/>
                </a:solidFill>
                <a:latin typeface="Caveat"/>
                <a:ea typeface="Caveat"/>
                <a:cs typeface="Caveat"/>
                <a:sym typeface="Caveat"/>
              </a:rPr>
              <a:t>Rol/Simulación</a:t>
            </a:r>
            <a:endParaRPr sz="2000">
              <a:solidFill>
                <a:srgbClr val="783F04"/>
              </a:solidFill>
              <a:latin typeface="Caveat"/>
              <a:ea typeface="Caveat"/>
              <a:cs typeface="Caveat"/>
              <a:sym typeface="Caveat"/>
            </a:endParaRPr>
          </a:p>
        </p:txBody>
      </p:sp>
      <p:pic>
        <p:nvPicPr>
          <p:cNvPr id="144" name="Google Shape;144;p28"/>
          <p:cNvPicPr preferRelativeResize="0"/>
          <p:nvPr/>
        </p:nvPicPr>
        <p:blipFill>
          <a:blip r:embed="rId3">
            <a:alphaModFix/>
          </a:blip>
          <a:stretch>
            <a:fillRect/>
          </a:stretch>
        </p:blipFill>
        <p:spPr>
          <a:xfrm rot="-3656524">
            <a:off x="4586558" y="-93487"/>
            <a:ext cx="2080508" cy="2741500"/>
          </a:xfrm>
          <a:prstGeom prst="rect">
            <a:avLst/>
          </a:prstGeom>
          <a:noFill/>
          <a:ln>
            <a:noFill/>
          </a:ln>
        </p:spPr>
      </p:pic>
      <p:pic>
        <p:nvPicPr>
          <p:cNvPr id="145" name="Google Shape;145;p28"/>
          <p:cNvPicPr preferRelativeResize="0"/>
          <p:nvPr/>
        </p:nvPicPr>
        <p:blipFill rotWithShape="1">
          <a:blip r:embed="rId4">
            <a:alphaModFix amt="81000"/>
          </a:blip>
          <a:srcRect b="3934" l="3415" r="18956" t="3925"/>
          <a:stretch/>
        </p:blipFill>
        <p:spPr>
          <a:xfrm>
            <a:off x="3104550" y="2211825"/>
            <a:ext cx="2934899" cy="2571676"/>
          </a:xfrm>
          <a:prstGeom prst="rect">
            <a:avLst/>
          </a:prstGeom>
          <a:noFill/>
          <a:ln>
            <a:noFill/>
          </a:ln>
        </p:spPr>
      </p:pic>
      <p:pic>
        <p:nvPicPr>
          <p:cNvPr id="146" name="Google Shape;146;p28"/>
          <p:cNvPicPr preferRelativeResize="0"/>
          <p:nvPr/>
        </p:nvPicPr>
        <p:blipFill rotWithShape="1">
          <a:blip r:embed="rId5">
            <a:alphaModFix amt="57000"/>
          </a:blip>
          <a:srcRect b="65199" l="1226" r="44030" t="0"/>
          <a:stretch/>
        </p:blipFill>
        <p:spPr>
          <a:xfrm>
            <a:off x="6200375" y="2571750"/>
            <a:ext cx="2583626" cy="104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idx="4294967295" type="title"/>
          </p:nvPr>
        </p:nvSpPr>
        <p:spPr>
          <a:xfrm>
            <a:off x="1221300" y="360000"/>
            <a:ext cx="67014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latin typeface="Pacifico"/>
                <a:ea typeface="Pacifico"/>
                <a:cs typeface="Pacifico"/>
                <a:sym typeface="Pacifico"/>
              </a:rPr>
              <a:t>Estilo Visual</a:t>
            </a:r>
            <a:endParaRPr sz="4000">
              <a:latin typeface="Pacifico"/>
              <a:ea typeface="Pacifico"/>
              <a:cs typeface="Pacifico"/>
              <a:sym typeface="Pacifico"/>
            </a:endParaRPr>
          </a:p>
        </p:txBody>
      </p:sp>
      <p:pic>
        <p:nvPicPr>
          <p:cNvPr id="152" name="Google Shape;152;p29"/>
          <p:cNvPicPr preferRelativeResize="0"/>
          <p:nvPr/>
        </p:nvPicPr>
        <p:blipFill rotWithShape="1">
          <a:blip r:embed="rId3">
            <a:alphaModFix amt="70000"/>
          </a:blip>
          <a:srcRect b="0" l="12810" r="14446" t="0"/>
          <a:stretch/>
        </p:blipFill>
        <p:spPr>
          <a:xfrm>
            <a:off x="360000" y="1526600"/>
            <a:ext cx="4212000" cy="3256899"/>
          </a:xfrm>
          <a:prstGeom prst="rect">
            <a:avLst/>
          </a:prstGeom>
          <a:noFill/>
          <a:ln>
            <a:noFill/>
          </a:ln>
        </p:spPr>
      </p:pic>
      <p:sp>
        <p:nvSpPr>
          <p:cNvPr id="153" name="Google Shape;153;p29"/>
          <p:cNvSpPr txBox="1"/>
          <p:nvPr/>
        </p:nvSpPr>
        <p:spPr>
          <a:xfrm>
            <a:off x="360000" y="953400"/>
            <a:ext cx="421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600">
                <a:solidFill>
                  <a:srgbClr val="783F04"/>
                </a:solidFill>
                <a:latin typeface="Caveat"/>
                <a:ea typeface="Caveat"/>
                <a:cs typeface="Caveat"/>
                <a:sym typeface="Caveat"/>
              </a:rPr>
              <a:t>Mapa 2D del Mundo (Referencia)</a:t>
            </a:r>
            <a:endParaRPr b="1" sz="2600">
              <a:solidFill>
                <a:srgbClr val="783F04"/>
              </a:solidFill>
              <a:latin typeface="Caveat"/>
              <a:ea typeface="Caveat"/>
              <a:cs typeface="Caveat"/>
              <a:sym typeface="Caveat"/>
            </a:endParaRPr>
          </a:p>
        </p:txBody>
      </p:sp>
      <p:pic>
        <p:nvPicPr>
          <p:cNvPr id="154" name="Google Shape;154;p29"/>
          <p:cNvPicPr preferRelativeResize="0"/>
          <p:nvPr/>
        </p:nvPicPr>
        <p:blipFill>
          <a:blip r:embed="rId4">
            <a:alphaModFix amt="70000"/>
          </a:blip>
          <a:stretch>
            <a:fillRect/>
          </a:stretch>
        </p:blipFill>
        <p:spPr>
          <a:xfrm>
            <a:off x="4754050" y="3045025"/>
            <a:ext cx="2714601" cy="1738475"/>
          </a:xfrm>
          <a:prstGeom prst="rect">
            <a:avLst/>
          </a:prstGeom>
          <a:noFill/>
          <a:ln>
            <a:noFill/>
          </a:ln>
        </p:spPr>
      </p:pic>
      <p:sp>
        <p:nvSpPr>
          <p:cNvPr id="155" name="Google Shape;155;p29"/>
          <p:cNvSpPr txBox="1"/>
          <p:nvPr/>
        </p:nvSpPr>
        <p:spPr>
          <a:xfrm>
            <a:off x="4754050" y="2460025"/>
            <a:ext cx="1575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600">
                <a:solidFill>
                  <a:srgbClr val="783F04"/>
                </a:solidFill>
                <a:latin typeface="Caveat"/>
                <a:ea typeface="Caveat"/>
                <a:cs typeface="Caveat"/>
                <a:sym typeface="Caveat"/>
              </a:rPr>
              <a:t>Rotoscopia</a:t>
            </a:r>
            <a:endParaRPr b="1" sz="2600">
              <a:solidFill>
                <a:srgbClr val="783F04"/>
              </a:solidFill>
              <a:latin typeface="Caveat"/>
              <a:ea typeface="Caveat"/>
              <a:cs typeface="Caveat"/>
              <a:sym typeface="Caveat"/>
            </a:endParaRPr>
          </a:p>
        </p:txBody>
      </p:sp>
      <p:pic>
        <p:nvPicPr>
          <p:cNvPr id="156" name="Google Shape;156;p29"/>
          <p:cNvPicPr preferRelativeResize="0"/>
          <p:nvPr/>
        </p:nvPicPr>
        <p:blipFill>
          <a:blip r:embed="rId5">
            <a:alphaModFix/>
          </a:blip>
          <a:stretch>
            <a:fillRect/>
          </a:stretch>
        </p:blipFill>
        <p:spPr>
          <a:xfrm>
            <a:off x="4941950" y="359995"/>
            <a:ext cx="5135126" cy="2481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idx="4294967295" type="title"/>
          </p:nvPr>
        </p:nvSpPr>
        <p:spPr>
          <a:xfrm>
            <a:off x="1221300" y="360000"/>
            <a:ext cx="67014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latin typeface="Pacifico"/>
                <a:ea typeface="Pacifico"/>
                <a:cs typeface="Pacifico"/>
                <a:sym typeface="Pacifico"/>
              </a:rPr>
              <a:t>Estilo Visual</a:t>
            </a:r>
            <a:endParaRPr sz="4000">
              <a:latin typeface="Pacifico"/>
              <a:ea typeface="Pacifico"/>
              <a:cs typeface="Pacifico"/>
              <a:sym typeface="Pacifico"/>
            </a:endParaRPr>
          </a:p>
        </p:txBody>
      </p:sp>
      <p:sp>
        <p:nvSpPr>
          <p:cNvPr id="162" name="Google Shape;162;p30"/>
          <p:cNvSpPr txBox="1"/>
          <p:nvPr/>
        </p:nvSpPr>
        <p:spPr>
          <a:xfrm>
            <a:off x="359988" y="1184075"/>
            <a:ext cx="5870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600">
                <a:solidFill>
                  <a:srgbClr val="783F04"/>
                </a:solidFill>
                <a:latin typeface="Caveat"/>
                <a:ea typeface="Caveat"/>
                <a:cs typeface="Caveat"/>
                <a:sym typeface="Caveat"/>
              </a:rPr>
              <a:t>Mapa y progreso del Jugador (Referencia)</a:t>
            </a:r>
            <a:endParaRPr b="1" sz="2600">
              <a:solidFill>
                <a:srgbClr val="783F04"/>
              </a:solidFill>
              <a:latin typeface="Caveat"/>
              <a:ea typeface="Caveat"/>
              <a:cs typeface="Caveat"/>
              <a:sym typeface="Caveat"/>
            </a:endParaRPr>
          </a:p>
        </p:txBody>
      </p:sp>
      <p:pic>
        <p:nvPicPr>
          <p:cNvPr id="163" name="Google Shape;163;p30"/>
          <p:cNvPicPr preferRelativeResize="0"/>
          <p:nvPr/>
        </p:nvPicPr>
        <p:blipFill>
          <a:blip r:embed="rId3">
            <a:alphaModFix/>
          </a:blip>
          <a:stretch>
            <a:fillRect/>
          </a:stretch>
        </p:blipFill>
        <p:spPr>
          <a:xfrm>
            <a:off x="360000" y="1769075"/>
            <a:ext cx="4714176" cy="2650401"/>
          </a:xfrm>
          <a:prstGeom prst="rect">
            <a:avLst/>
          </a:prstGeom>
          <a:noFill/>
          <a:ln>
            <a:noFill/>
          </a:ln>
        </p:spPr>
      </p:pic>
      <p:pic>
        <p:nvPicPr>
          <p:cNvPr id="164" name="Google Shape;164;p30"/>
          <p:cNvPicPr preferRelativeResize="0"/>
          <p:nvPr/>
        </p:nvPicPr>
        <p:blipFill>
          <a:blip r:embed="rId4">
            <a:alphaModFix amt="82000"/>
          </a:blip>
          <a:stretch>
            <a:fillRect/>
          </a:stretch>
        </p:blipFill>
        <p:spPr>
          <a:xfrm>
            <a:off x="5179600" y="1769075"/>
            <a:ext cx="3549636" cy="2650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idx="4294967295" type="title"/>
          </p:nvPr>
        </p:nvSpPr>
        <p:spPr>
          <a:xfrm>
            <a:off x="1221300" y="360000"/>
            <a:ext cx="67014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latin typeface="Pacifico"/>
                <a:ea typeface="Pacifico"/>
                <a:cs typeface="Pacifico"/>
                <a:sym typeface="Pacifico"/>
              </a:rPr>
              <a:t>Estilo Visual</a:t>
            </a:r>
            <a:endParaRPr sz="4000">
              <a:latin typeface="Pacifico"/>
              <a:ea typeface="Pacifico"/>
              <a:cs typeface="Pacifico"/>
              <a:sym typeface="Pacifico"/>
            </a:endParaRPr>
          </a:p>
        </p:txBody>
      </p:sp>
      <p:sp>
        <p:nvSpPr>
          <p:cNvPr id="170" name="Google Shape;170;p31"/>
          <p:cNvSpPr txBox="1"/>
          <p:nvPr/>
        </p:nvSpPr>
        <p:spPr>
          <a:xfrm>
            <a:off x="360000" y="953400"/>
            <a:ext cx="421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600">
                <a:solidFill>
                  <a:srgbClr val="783F04"/>
                </a:solidFill>
                <a:latin typeface="Caveat"/>
                <a:ea typeface="Caveat"/>
                <a:cs typeface="Caveat"/>
                <a:sym typeface="Caveat"/>
              </a:rPr>
              <a:t>Simulación</a:t>
            </a:r>
            <a:r>
              <a:rPr b="1" lang="es" sz="2600">
                <a:solidFill>
                  <a:srgbClr val="783F04"/>
                </a:solidFill>
                <a:latin typeface="Caveat"/>
                <a:ea typeface="Caveat"/>
                <a:cs typeface="Caveat"/>
                <a:sym typeface="Caveat"/>
              </a:rPr>
              <a:t> </a:t>
            </a:r>
            <a:r>
              <a:rPr b="1" lang="es" sz="2600">
                <a:solidFill>
                  <a:srgbClr val="783F04"/>
                </a:solidFill>
                <a:latin typeface="Caveat"/>
                <a:ea typeface="Caveat"/>
                <a:cs typeface="Caveat"/>
                <a:sym typeface="Caveat"/>
              </a:rPr>
              <a:t>(Referencia)</a:t>
            </a:r>
            <a:endParaRPr b="1" sz="2600">
              <a:solidFill>
                <a:srgbClr val="783F04"/>
              </a:solidFill>
              <a:latin typeface="Caveat"/>
              <a:ea typeface="Caveat"/>
              <a:cs typeface="Caveat"/>
              <a:sym typeface="Caveat"/>
            </a:endParaRPr>
          </a:p>
        </p:txBody>
      </p:sp>
      <p:pic>
        <p:nvPicPr>
          <p:cNvPr id="171" name="Google Shape;171;p31"/>
          <p:cNvPicPr preferRelativeResize="0"/>
          <p:nvPr/>
        </p:nvPicPr>
        <p:blipFill>
          <a:blip r:embed="rId3">
            <a:alphaModFix amt="48000"/>
          </a:blip>
          <a:stretch>
            <a:fillRect/>
          </a:stretch>
        </p:blipFill>
        <p:spPr>
          <a:xfrm>
            <a:off x="360000" y="1483200"/>
            <a:ext cx="5121155" cy="3300300"/>
          </a:xfrm>
          <a:prstGeom prst="rect">
            <a:avLst/>
          </a:prstGeom>
          <a:noFill/>
          <a:ln>
            <a:noFill/>
          </a:ln>
        </p:spPr>
      </p:pic>
      <p:sp>
        <p:nvSpPr>
          <p:cNvPr id="172" name="Google Shape;172;p31"/>
          <p:cNvSpPr txBox="1"/>
          <p:nvPr/>
        </p:nvSpPr>
        <p:spPr>
          <a:xfrm>
            <a:off x="5660200" y="1483200"/>
            <a:ext cx="3123900" cy="3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783F04"/>
                </a:solidFill>
                <a:latin typeface="Caveat"/>
                <a:ea typeface="Caveat"/>
                <a:cs typeface="Caveat"/>
                <a:sym typeface="Caveat"/>
              </a:rPr>
              <a:t>La interfaz de </a:t>
            </a:r>
            <a:r>
              <a:rPr lang="es">
                <a:solidFill>
                  <a:srgbClr val="783F04"/>
                </a:solidFill>
                <a:latin typeface="Caveat"/>
                <a:ea typeface="Caveat"/>
                <a:cs typeface="Caveat"/>
                <a:sym typeface="Caveat"/>
              </a:rPr>
              <a:t>simulación</a:t>
            </a:r>
            <a:r>
              <a:rPr lang="es">
                <a:solidFill>
                  <a:srgbClr val="783F04"/>
                </a:solidFill>
                <a:latin typeface="Caveat"/>
                <a:ea typeface="Caveat"/>
                <a:cs typeface="Caveat"/>
                <a:sym typeface="Caveat"/>
              </a:rPr>
              <a:t> es cuando se entra a imprimir los sellos que necesita el personaje para extraer el color de los Orbies, en esta interfaz el juego cambia de perspectiva y de enfoque a un campo 3D donde manejaremos rotoscopia para que el 3D se vea animado y que </a:t>
            </a:r>
            <a:r>
              <a:rPr lang="es">
                <a:solidFill>
                  <a:srgbClr val="783F04"/>
                </a:solidFill>
                <a:latin typeface="Caveat"/>
                <a:ea typeface="Caveat"/>
                <a:cs typeface="Caveat"/>
                <a:sym typeface="Caveat"/>
              </a:rPr>
              <a:t>continúe</a:t>
            </a:r>
            <a:r>
              <a:rPr lang="es">
                <a:solidFill>
                  <a:srgbClr val="783F04"/>
                </a:solidFill>
                <a:latin typeface="Caveat"/>
                <a:ea typeface="Caveat"/>
                <a:cs typeface="Caveat"/>
                <a:sym typeface="Caveat"/>
              </a:rPr>
              <a:t> con el estilo general del juego. </a:t>
            </a:r>
            <a:r>
              <a:rPr lang="es">
                <a:solidFill>
                  <a:srgbClr val="783F04"/>
                </a:solidFill>
                <a:latin typeface="Caveat"/>
                <a:ea typeface="Caveat"/>
                <a:cs typeface="Caveat"/>
                <a:sym typeface="Caveat"/>
              </a:rPr>
              <a:t>Aquí</a:t>
            </a:r>
            <a:r>
              <a:rPr lang="es">
                <a:solidFill>
                  <a:srgbClr val="783F04"/>
                </a:solidFill>
                <a:latin typeface="Caveat"/>
                <a:ea typeface="Caveat"/>
                <a:cs typeface="Caveat"/>
                <a:sym typeface="Caveat"/>
              </a:rPr>
              <a:t> en esta interfaz aplicaremos los conocimientos en </a:t>
            </a:r>
            <a:r>
              <a:rPr lang="es">
                <a:solidFill>
                  <a:srgbClr val="783F04"/>
                </a:solidFill>
                <a:latin typeface="Caveat"/>
                <a:ea typeface="Caveat"/>
                <a:cs typeface="Caveat"/>
                <a:sym typeface="Caveat"/>
              </a:rPr>
              <a:t>serigrafía</a:t>
            </a:r>
            <a:r>
              <a:rPr lang="es">
                <a:solidFill>
                  <a:srgbClr val="783F04"/>
                </a:solidFill>
                <a:latin typeface="Caveat"/>
                <a:ea typeface="Caveat"/>
                <a:cs typeface="Caveat"/>
                <a:sym typeface="Caveat"/>
              </a:rPr>
              <a:t> para imprimir correctamente los sellos. Esta interfaz </a:t>
            </a:r>
            <a:r>
              <a:rPr lang="es">
                <a:solidFill>
                  <a:srgbClr val="783F04"/>
                </a:solidFill>
                <a:latin typeface="Caveat"/>
                <a:ea typeface="Caveat"/>
                <a:cs typeface="Caveat"/>
                <a:sym typeface="Caveat"/>
              </a:rPr>
              <a:t>será</a:t>
            </a:r>
            <a:r>
              <a:rPr lang="es">
                <a:solidFill>
                  <a:srgbClr val="783F04"/>
                </a:solidFill>
                <a:latin typeface="Caveat"/>
                <a:ea typeface="Caveat"/>
                <a:cs typeface="Caveat"/>
                <a:sym typeface="Caveat"/>
              </a:rPr>
              <a:t> </a:t>
            </a:r>
            <a:r>
              <a:rPr lang="es">
                <a:solidFill>
                  <a:srgbClr val="783F04"/>
                </a:solidFill>
                <a:latin typeface="Caveat"/>
                <a:ea typeface="Caveat"/>
                <a:cs typeface="Caveat"/>
                <a:sym typeface="Caveat"/>
              </a:rPr>
              <a:t>sólo</a:t>
            </a:r>
            <a:r>
              <a:rPr lang="es">
                <a:solidFill>
                  <a:srgbClr val="783F04"/>
                </a:solidFill>
                <a:latin typeface="Caveat"/>
                <a:ea typeface="Caveat"/>
                <a:cs typeface="Caveat"/>
                <a:sym typeface="Caveat"/>
              </a:rPr>
              <a:t> accesible dentro del taller de </a:t>
            </a:r>
            <a:r>
              <a:rPr lang="es">
                <a:solidFill>
                  <a:srgbClr val="783F04"/>
                </a:solidFill>
                <a:latin typeface="Caveat"/>
                <a:ea typeface="Caveat"/>
                <a:cs typeface="Caveat"/>
                <a:sym typeface="Caveat"/>
              </a:rPr>
              <a:t>serigrafía</a:t>
            </a:r>
            <a:r>
              <a:rPr lang="es">
                <a:solidFill>
                  <a:srgbClr val="783F04"/>
                </a:solidFill>
                <a:latin typeface="Caveat"/>
                <a:ea typeface="Caveat"/>
                <a:cs typeface="Caveat"/>
                <a:sym typeface="Caveat"/>
              </a:rPr>
              <a:t> del abuelo que </a:t>
            </a:r>
            <a:r>
              <a:rPr lang="es">
                <a:solidFill>
                  <a:srgbClr val="783F04"/>
                </a:solidFill>
                <a:latin typeface="Caveat"/>
                <a:ea typeface="Caveat"/>
                <a:cs typeface="Caveat"/>
                <a:sym typeface="Caveat"/>
              </a:rPr>
              <a:t>sería</a:t>
            </a:r>
            <a:r>
              <a:rPr lang="es">
                <a:solidFill>
                  <a:srgbClr val="783F04"/>
                </a:solidFill>
                <a:latin typeface="Caveat"/>
                <a:ea typeface="Caveat"/>
                <a:cs typeface="Caveat"/>
                <a:sym typeface="Caveat"/>
              </a:rPr>
              <a:t> el ambiente principal del juego.</a:t>
            </a:r>
            <a:endParaRPr>
              <a:solidFill>
                <a:srgbClr val="783F04"/>
              </a:solidFill>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idx="4294967295" type="title"/>
          </p:nvPr>
        </p:nvSpPr>
        <p:spPr>
          <a:xfrm>
            <a:off x="1221300" y="360000"/>
            <a:ext cx="67014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latin typeface="Pacifico"/>
                <a:ea typeface="Pacifico"/>
                <a:cs typeface="Pacifico"/>
                <a:sym typeface="Pacifico"/>
              </a:rPr>
              <a:t>GUI y HUD</a:t>
            </a:r>
            <a:endParaRPr sz="4000">
              <a:latin typeface="Pacifico"/>
              <a:ea typeface="Pacifico"/>
              <a:cs typeface="Pacifico"/>
              <a:sym typeface="Pacifico"/>
            </a:endParaRPr>
          </a:p>
        </p:txBody>
      </p:sp>
      <p:pic>
        <p:nvPicPr>
          <p:cNvPr id="178" name="Google Shape;178;p32"/>
          <p:cNvPicPr preferRelativeResize="0"/>
          <p:nvPr/>
        </p:nvPicPr>
        <p:blipFill>
          <a:blip r:embed="rId3">
            <a:alphaModFix/>
          </a:blip>
          <a:stretch>
            <a:fillRect/>
          </a:stretch>
        </p:blipFill>
        <p:spPr>
          <a:xfrm>
            <a:off x="360000" y="1624500"/>
            <a:ext cx="4211999" cy="3158999"/>
          </a:xfrm>
          <a:prstGeom prst="rect">
            <a:avLst/>
          </a:prstGeom>
          <a:noFill/>
          <a:ln>
            <a:noFill/>
          </a:ln>
        </p:spPr>
      </p:pic>
      <p:pic>
        <p:nvPicPr>
          <p:cNvPr id="179" name="Google Shape;179;p32"/>
          <p:cNvPicPr preferRelativeResize="0"/>
          <p:nvPr/>
        </p:nvPicPr>
        <p:blipFill>
          <a:blip r:embed="rId4">
            <a:alphaModFix amt="79000"/>
          </a:blip>
          <a:stretch>
            <a:fillRect/>
          </a:stretch>
        </p:blipFill>
        <p:spPr>
          <a:xfrm>
            <a:off x="4572008" y="1624500"/>
            <a:ext cx="4211991" cy="3159000"/>
          </a:xfrm>
          <a:prstGeom prst="rect">
            <a:avLst/>
          </a:prstGeom>
          <a:noFill/>
          <a:ln>
            <a:noFill/>
          </a:ln>
        </p:spPr>
      </p:pic>
      <p:sp>
        <p:nvSpPr>
          <p:cNvPr id="180" name="Google Shape;180;p32"/>
          <p:cNvSpPr txBox="1"/>
          <p:nvPr/>
        </p:nvSpPr>
        <p:spPr>
          <a:xfrm>
            <a:off x="939450" y="1148275"/>
            <a:ext cx="6764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rgbClr val="783F04"/>
                </a:solidFill>
                <a:latin typeface="Caveat"/>
                <a:ea typeface="Caveat"/>
                <a:cs typeface="Caveat"/>
                <a:sym typeface="Caveat"/>
              </a:rPr>
              <a:t>Referencias de GUI y HUD para moviles</a:t>
            </a:r>
            <a:endParaRPr b="1" sz="2200">
              <a:solidFill>
                <a:srgbClr val="783F04"/>
              </a:solidFill>
              <a:latin typeface="Caveat"/>
              <a:ea typeface="Caveat"/>
              <a:cs typeface="Caveat"/>
              <a:sym typeface="Cave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1471200" y="360000"/>
            <a:ext cx="6201600" cy="53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000">
                <a:solidFill>
                  <a:srgbClr val="482400"/>
                </a:solidFill>
                <a:latin typeface="Pacifico"/>
                <a:ea typeface="Pacifico"/>
                <a:cs typeface="Pacifico"/>
                <a:sym typeface="Pacifico"/>
              </a:rPr>
              <a:t>Historia </a:t>
            </a:r>
            <a:endParaRPr sz="4000">
              <a:solidFill>
                <a:srgbClr val="482400"/>
              </a:solidFill>
              <a:latin typeface="Pacifico"/>
              <a:ea typeface="Pacifico"/>
              <a:cs typeface="Pacifico"/>
              <a:sym typeface="Pacifico"/>
            </a:endParaRPr>
          </a:p>
        </p:txBody>
      </p:sp>
      <p:sp>
        <p:nvSpPr>
          <p:cNvPr id="186" name="Google Shape;186;p33"/>
          <p:cNvSpPr txBox="1"/>
          <p:nvPr/>
        </p:nvSpPr>
        <p:spPr>
          <a:xfrm>
            <a:off x="376025" y="2223125"/>
            <a:ext cx="4196100" cy="256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lang="es">
                <a:solidFill>
                  <a:srgbClr val="783F04"/>
                </a:solidFill>
                <a:latin typeface="Caveat"/>
                <a:ea typeface="Caveat"/>
                <a:cs typeface="Caveat"/>
                <a:sym typeface="Caveat"/>
              </a:rPr>
              <a:t>La historia comienza con un abuelo artista que se dedicaba a pintar animales y la naturaleza y distribuía sus pinturas por medio de serigrafía en su pequeño taller que tenía al borde de la ciudad cerca al bosque. Un día en una de sus expediciones ve como un pequeño meteorito cae cerca al bosque a donde se dirigía y por la curiosidad de ver si algo había quedado de la caída decide ir a investigar el lugar donde cayó el meteorito. A su sorpresa encontró que no solo el meteorito formado de un inusual material no era lo único que había sobrevivido también habían unas pequeñas criaturas con forma de amebas que parecían salir de dentro de esta roca inusual. </a:t>
            </a:r>
            <a:endParaRPr>
              <a:solidFill>
                <a:srgbClr val="783F04"/>
              </a:solidFill>
              <a:latin typeface="Caveat"/>
              <a:ea typeface="Caveat"/>
              <a:cs typeface="Caveat"/>
              <a:sym typeface="Caveat"/>
            </a:endParaRPr>
          </a:p>
        </p:txBody>
      </p:sp>
      <p:pic>
        <p:nvPicPr>
          <p:cNvPr id="187" name="Google Shape;187;p33"/>
          <p:cNvPicPr preferRelativeResize="0"/>
          <p:nvPr/>
        </p:nvPicPr>
        <p:blipFill>
          <a:blip r:embed="rId3">
            <a:alphaModFix/>
          </a:blip>
          <a:stretch>
            <a:fillRect/>
          </a:stretch>
        </p:blipFill>
        <p:spPr>
          <a:xfrm>
            <a:off x="0" y="1020625"/>
            <a:ext cx="4572002" cy="1502467"/>
          </a:xfrm>
          <a:prstGeom prst="rect">
            <a:avLst/>
          </a:prstGeom>
          <a:noFill/>
          <a:ln>
            <a:noFill/>
          </a:ln>
        </p:spPr>
      </p:pic>
      <p:pic>
        <p:nvPicPr>
          <p:cNvPr id="188" name="Google Shape;188;p33"/>
          <p:cNvPicPr preferRelativeResize="0"/>
          <p:nvPr/>
        </p:nvPicPr>
        <p:blipFill rotWithShape="1">
          <a:blip r:embed="rId4">
            <a:alphaModFix/>
          </a:blip>
          <a:srcRect b="6799" l="0" r="0" t="6807"/>
          <a:stretch/>
        </p:blipFill>
        <p:spPr>
          <a:xfrm>
            <a:off x="3940800" y="2223132"/>
            <a:ext cx="6009648" cy="2920369"/>
          </a:xfrm>
          <a:prstGeom prst="rect">
            <a:avLst/>
          </a:prstGeom>
          <a:noFill/>
          <a:ln>
            <a:noFill/>
          </a:ln>
        </p:spPr>
      </p:pic>
      <p:sp>
        <p:nvSpPr>
          <p:cNvPr id="189" name="Google Shape;189;p33"/>
          <p:cNvSpPr txBox="1"/>
          <p:nvPr/>
        </p:nvSpPr>
        <p:spPr>
          <a:xfrm>
            <a:off x="4572125" y="1020613"/>
            <a:ext cx="4150800" cy="1349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s">
                <a:solidFill>
                  <a:srgbClr val="783F04"/>
                </a:solidFill>
                <a:latin typeface="Caveat"/>
                <a:ea typeface="Caveat"/>
                <a:cs typeface="Caveat"/>
                <a:sym typeface="Caveat"/>
              </a:rPr>
              <a:t>Estas criaturas eran muy llamativas e inusuales noto el anciano mientras intento agarrar algunas se dio cuenta de cómo estas absorben el color de lo que tocaban, decidió llevarse algunas de estas criaturas a su taller para estudiarlas a fondo y es aquí donde empieza la historia de nuestro personaje principal, el nieto del anciano.</a:t>
            </a:r>
            <a:endParaRPr>
              <a:solidFill>
                <a:srgbClr val="783F04"/>
              </a:solidFill>
              <a:latin typeface="Caveat"/>
              <a:ea typeface="Caveat"/>
              <a:cs typeface="Caveat"/>
              <a:sym typeface="Caveat"/>
            </a:endParaRPr>
          </a:p>
          <a:p>
            <a:pPr indent="0" lvl="0" marL="0" rtl="0" algn="l">
              <a:spcBef>
                <a:spcPts val="1200"/>
              </a:spcBef>
              <a:spcAft>
                <a:spcPts val="0"/>
              </a:spcAft>
              <a:buNone/>
            </a:pPr>
            <a:r>
              <a:t/>
            </a:r>
            <a:endParaRPr>
              <a:latin typeface="Livvic Light"/>
              <a:ea typeface="Livvic Light"/>
              <a:cs typeface="Livvic Light"/>
              <a:sym typeface="Livvic Light"/>
            </a:endParaRPr>
          </a:p>
        </p:txBody>
      </p:sp>
      <p:pic>
        <p:nvPicPr>
          <p:cNvPr id="190" name="Google Shape;190;p33"/>
          <p:cNvPicPr preferRelativeResize="0"/>
          <p:nvPr/>
        </p:nvPicPr>
        <p:blipFill rotWithShape="1">
          <a:blip r:embed="rId5">
            <a:alphaModFix amt="56000"/>
          </a:blip>
          <a:srcRect b="-3850" l="4136" r="21069" t="3850"/>
          <a:stretch/>
        </p:blipFill>
        <p:spPr>
          <a:xfrm rot="767744">
            <a:off x="753303" y="-226086"/>
            <a:ext cx="1949371" cy="1303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nvSpPr>
        <p:spPr>
          <a:xfrm>
            <a:off x="4572000" y="1507175"/>
            <a:ext cx="4211700" cy="3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783F04"/>
                </a:solidFill>
                <a:latin typeface="Caveat"/>
                <a:ea typeface="Caveat"/>
                <a:cs typeface="Caveat"/>
                <a:sym typeface="Caveat"/>
              </a:rPr>
              <a:t>El nieto recibe una llamada de auxilio a las semanas después de la caída del meteorito de su abuelo diciéndole que necesita de su ayuda urgente. Al llegar al taller nuestro personaje encuentra a su abuelo totalmente en blanco y negro inanimado y una nota al lado diciendo que estas criaturas no son tan inofensivas como parecían. Las criaturas extraterrestres absorben el color de todo lo que tocan, absorben un solo color y evolucionan fusionándose entre ellas cuando son de colores distintos creando criaturas más poderosas y con mejores capacidades de absorber color y tiene formas diferentes y entre más color absorben más crecen y se reproducen como células que se dividen.</a:t>
            </a:r>
            <a:endParaRPr sz="1600">
              <a:solidFill>
                <a:srgbClr val="783F04"/>
              </a:solidFill>
              <a:latin typeface="Caveat"/>
              <a:ea typeface="Caveat"/>
              <a:cs typeface="Caveat"/>
              <a:sym typeface="Caveat"/>
            </a:endParaRPr>
          </a:p>
        </p:txBody>
      </p:sp>
      <p:sp>
        <p:nvSpPr>
          <p:cNvPr id="196" name="Google Shape;196;p34"/>
          <p:cNvSpPr txBox="1"/>
          <p:nvPr>
            <p:ph type="title"/>
          </p:nvPr>
        </p:nvSpPr>
        <p:spPr>
          <a:xfrm>
            <a:off x="1471200" y="360000"/>
            <a:ext cx="6201600" cy="53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000">
                <a:solidFill>
                  <a:srgbClr val="482400"/>
                </a:solidFill>
                <a:latin typeface="Pacifico"/>
                <a:ea typeface="Pacifico"/>
                <a:cs typeface="Pacifico"/>
                <a:sym typeface="Pacifico"/>
              </a:rPr>
              <a:t>Historia </a:t>
            </a:r>
            <a:endParaRPr sz="4000">
              <a:solidFill>
                <a:srgbClr val="482400"/>
              </a:solidFill>
              <a:latin typeface="Pacifico"/>
              <a:ea typeface="Pacifico"/>
              <a:cs typeface="Pacifico"/>
              <a:sym typeface="Pacifico"/>
            </a:endParaRPr>
          </a:p>
        </p:txBody>
      </p:sp>
      <p:pic>
        <p:nvPicPr>
          <p:cNvPr id="197" name="Google Shape;197;p34"/>
          <p:cNvPicPr preferRelativeResize="0"/>
          <p:nvPr/>
        </p:nvPicPr>
        <p:blipFill rotWithShape="1">
          <a:blip r:embed="rId3">
            <a:alphaModFix/>
          </a:blip>
          <a:srcRect b="17423" l="0" r="0" t="0"/>
          <a:stretch/>
        </p:blipFill>
        <p:spPr>
          <a:xfrm>
            <a:off x="-308875" y="899701"/>
            <a:ext cx="5401076" cy="3218601"/>
          </a:xfrm>
          <a:prstGeom prst="rect">
            <a:avLst/>
          </a:prstGeom>
          <a:noFill/>
          <a:ln>
            <a:noFill/>
          </a:ln>
        </p:spPr>
      </p:pic>
      <p:sp>
        <p:nvSpPr>
          <p:cNvPr id="198" name="Google Shape;198;p34"/>
          <p:cNvSpPr txBox="1"/>
          <p:nvPr/>
        </p:nvSpPr>
        <p:spPr>
          <a:xfrm>
            <a:off x="1296625" y="3718100"/>
            <a:ext cx="2705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783F04"/>
                </a:solidFill>
                <a:latin typeface="Caveat"/>
                <a:ea typeface="Caveat"/>
                <a:cs typeface="Caveat"/>
                <a:sym typeface="Caveat"/>
              </a:rPr>
              <a:t>“Un Mundo sin Color”</a:t>
            </a:r>
            <a:endParaRPr b="1" sz="2400">
              <a:solidFill>
                <a:srgbClr val="783F04"/>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name="Papyrus History Lesson by Slidesgo">
  <a:themeElements>
    <a:clrScheme name="Simple Light">
      <a:dk1>
        <a:srgbClr val="482400"/>
      </a:dk1>
      <a:lt1>
        <a:srgbClr val="FFFFFF"/>
      </a:lt1>
      <a:dk2>
        <a:srgbClr val="595959"/>
      </a:dk2>
      <a:lt2>
        <a:srgbClr val="EEEEEE"/>
      </a:lt2>
      <a:accent1>
        <a:srgbClr val="482400"/>
      </a:accent1>
      <a:accent2>
        <a:srgbClr val="C1AD8F"/>
      </a:accent2>
      <a:accent3>
        <a:srgbClr val="553333"/>
      </a:accent3>
      <a:accent4>
        <a:srgbClr val="C1AD8F"/>
      </a:accent4>
      <a:accent5>
        <a:srgbClr val="482400"/>
      </a:accent5>
      <a:accent6>
        <a:srgbClr val="C1AD8F"/>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